
<file path=[Content_Types].xml><?xml version="1.0" encoding="utf-8"?>
<Types xmlns="http://schemas.openxmlformats.org/package/2006/content-types">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diagrams/drawing17.xml" ContentType="application/vnd.ms-office.drawingml.diagramDrawing+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6"/>
  </p:notesMasterIdLst>
  <p:sldIdLst>
    <p:sldId id="256" r:id="rId2"/>
    <p:sldId id="270" r:id="rId3"/>
    <p:sldId id="258" r:id="rId4"/>
    <p:sldId id="274" r:id="rId5"/>
    <p:sldId id="259" r:id="rId6"/>
    <p:sldId id="275" r:id="rId7"/>
    <p:sldId id="311" r:id="rId8"/>
    <p:sldId id="309" r:id="rId9"/>
    <p:sldId id="312" r:id="rId10"/>
    <p:sldId id="310" r:id="rId11"/>
    <p:sldId id="285" r:id="rId12"/>
    <p:sldId id="298" r:id="rId13"/>
    <p:sldId id="299" r:id="rId14"/>
    <p:sldId id="300" r:id="rId15"/>
    <p:sldId id="301" r:id="rId16"/>
    <p:sldId id="307" r:id="rId17"/>
    <p:sldId id="303" r:id="rId18"/>
    <p:sldId id="302" r:id="rId19"/>
    <p:sldId id="304" r:id="rId20"/>
    <p:sldId id="297" r:id="rId21"/>
    <p:sldId id="305" r:id="rId22"/>
    <p:sldId id="286" r:id="rId23"/>
    <p:sldId id="287" r:id="rId24"/>
    <p:sldId id="288" r:id="rId25"/>
    <p:sldId id="289" r:id="rId26"/>
    <p:sldId id="290" r:id="rId27"/>
    <p:sldId id="292" r:id="rId28"/>
    <p:sldId id="293" r:id="rId29"/>
    <p:sldId id="294" r:id="rId30"/>
    <p:sldId id="295" r:id="rId31"/>
    <p:sldId id="296" r:id="rId32"/>
    <p:sldId id="306" r:id="rId33"/>
    <p:sldId id="281" r:id="rId34"/>
    <p:sldId id="269" r:id="rId3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0D4"/>
    <a:srgbClr val="1C1C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08" autoAdjust="0"/>
  </p:normalViewPr>
  <p:slideViewPr>
    <p:cSldViewPr>
      <p:cViewPr varScale="1">
        <p:scale>
          <a:sx n="71" d="100"/>
          <a:sy n="71" d="100"/>
        </p:scale>
        <p:origin x="-113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2F74F-4DE3-404C-A9E3-DA3F2E4E1BC1}"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zh-CN" altLang="en-US"/>
        </a:p>
      </dgm:t>
    </dgm:pt>
    <dgm:pt modelId="{56D4C6EA-3C09-4BDA-A6A7-F9C25D1D418C}">
      <dgm:prSet phldrT="[文本]" custT="1"/>
      <dgm:spPr/>
      <dgm:t>
        <a:bodyPr/>
        <a:lstStyle/>
        <a:p>
          <a:r>
            <a:rPr lang="zh-CN" sz="2600" b="1" dirty="0" smtClean="0"/>
            <a:t>一、青少年科学调查体验活动的简要介绍</a:t>
          </a:r>
          <a:endParaRPr lang="zh-CN" altLang="en-US" sz="2600" b="0" dirty="0">
            <a:latin typeface="黑体" pitchFamily="2" charset="-122"/>
            <a:ea typeface="黑体" pitchFamily="2" charset="-122"/>
          </a:endParaRPr>
        </a:p>
      </dgm:t>
    </dgm:pt>
    <dgm:pt modelId="{921D0914-FC5C-4285-A975-0F6086165A29}" type="parTrans" cxnId="{7094016B-7168-4339-8B0E-47DFC8066F0B}">
      <dgm:prSet/>
      <dgm:spPr/>
      <dgm:t>
        <a:bodyPr/>
        <a:lstStyle/>
        <a:p>
          <a:endParaRPr lang="zh-CN" altLang="en-US"/>
        </a:p>
      </dgm:t>
    </dgm:pt>
    <dgm:pt modelId="{FD543732-8CC5-4514-9F3A-1CD4A3E48ED3}" type="sibTrans" cxnId="{7094016B-7168-4339-8B0E-47DFC8066F0B}">
      <dgm:prSet/>
      <dgm:spPr/>
      <dgm:t>
        <a:bodyPr/>
        <a:lstStyle/>
        <a:p>
          <a:endParaRPr lang="zh-CN" altLang="en-US"/>
        </a:p>
      </dgm:t>
    </dgm:pt>
    <dgm:pt modelId="{6B50E823-8B0F-4B7C-AB3A-CE3D401FFF18}">
      <dgm:prSet phldrT="[文本]" custT="1"/>
      <dgm:spPr/>
      <dgm:t>
        <a:bodyPr/>
        <a:lstStyle/>
        <a:p>
          <a:r>
            <a:rPr lang="zh-CN" sz="2600" b="1" dirty="0" smtClean="0"/>
            <a:t>三、优秀青少年科普活动的基本条件</a:t>
          </a:r>
          <a:endParaRPr lang="zh-CN" altLang="en-US" sz="2600" b="0" dirty="0">
            <a:latin typeface="黑体" pitchFamily="2" charset="-122"/>
            <a:ea typeface="黑体" pitchFamily="2" charset="-122"/>
          </a:endParaRPr>
        </a:p>
      </dgm:t>
    </dgm:pt>
    <dgm:pt modelId="{277C20CA-D1DF-4881-B90A-E1DC523DAAB1}" type="parTrans" cxnId="{196E9254-4C08-4E6A-B739-74AD4B698138}">
      <dgm:prSet/>
      <dgm:spPr/>
      <dgm:t>
        <a:bodyPr/>
        <a:lstStyle/>
        <a:p>
          <a:endParaRPr lang="zh-CN" altLang="en-US"/>
        </a:p>
      </dgm:t>
    </dgm:pt>
    <dgm:pt modelId="{342CBF78-79D4-4E77-9670-DA7C0DA81113}" type="sibTrans" cxnId="{196E9254-4C08-4E6A-B739-74AD4B698138}">
      <dgm:prSet/>
      <dgm:spPr/>
      <dgm:t>
        <a:bodyPr/>
        <a:lstStyle/>
        <a:p>
          <a:endParaRPr lang="zh-CN" altLang="en-US"/>
        </a:p>
      </dgm:t>
    </dgm:pt>
    <dgm:pt modelId="{E0047A19-9F2A-4F7D-B0BB-54D6CAB635FD}">
      <dgm:prSet custT="1"/>
      <dgm:spPr/>
      <dgm:t>
        <a:bodyPr/>
        <a:lstStyle/>
        <a:p>
          <a:r>
            <a:rPr lang="zh-CN" sz="2600" b="1" dirty="0" smtClean="0"/>
            <a:t>二、调查体验活动的育人功能</a:t>
          </a:r>
          <a:endParaRPr lang="en-US" altLang="zh-CN" sz="2600" b="0" dirty="0" smtClean="0">
            <a:latin typeface="黑体" pitchFamily="2" charset="-122"/>
            <a:ea typeface="黑体" pitchFamily="2" charset="-122"/>
          </a:endParaRPr>
        </a:p>
      </dgm:t>
    </dgm:pt>
    <dgm:pt modelId="{FB723576-77F1-4640-8461-654850FB75ED}" type="parTrans" cxnId="{0760557C-AE15-49ED-BDDC-4BD82ECB30A2}">
      <dgm:prSet/>
      <dgm:spPr/>
      <dgm:t>
        <a:bodyPr/>
        <a:lstStyle/>
        <a:p>
          <a:endParaRPr lang="zh-CN" altLang="en-US"/>
        </a:p>
      </dgm:t>
    </dgm:pt>
    <dgm:pt modelId="{775A839C-2ACC-4CB2-AEE2-925B86DEAB48}" type="sibTrans" cxnId="{0760557C-AE15-49ED-BDDC-4BD82ECB30A2}">
      <dgm:prSet/>
      <dgm:spPr/>
      <dgm:t>
        <a:bodyPr/>
        <a:lstStyle/>
        <a:p>
          <a:endParaRPr lang="zh-CN" altLang="en-US"/>
        </a:p>
      </dgm:t>
    </dgm:pt>
    <dgm:pt modelId="{F448E9FB-9149-4BB3-84E8-CEB31F9C30BB}">
      <dgm:prSet phldrT="[文本]" custT="1"/>
      <dgm:spPr/>
      <dgm:t>
        <a:bodyPr/>
        <a:lstStyle/>
        <a:p>
          <a:r>
            <a:rPr lang="zh-CN" sz="2600" b="1" dirty="0" smtClean="0"/>
            <a:t>四、青少年科普活动的策划与组织</a:t>
          </a:r>
          <a:endParaRPr lang="zh-CN" altLang="en-US" sz="2600" b="0" dirty="0">
            <a:latin typeface="黑体" pitchFamily="2" charset="-122"/>
            <a:ea typeface="黑体" pitchFamily="2" charset="-122"/>
          </a:endParaRPr>
        </a:p>
      </dgm:t>
    </dgm:pt>
    <dgm:pt modelId="{13BB9805-ECA3-4FE0-9C35-AEF77FDB783F}" type="parTrans" cxnId="{362DBFE1-68E8-4FC8-AEAA-CAB3BEC795B2}">
      <dgm:prSet/>
      <dgm:spPr/>
      <dgm:t>
        <a:bodyPr/>
        <a:lstStyle/>
        <a:p>
          <a:endParaRPr lang="zh-CN" altLang="en-US"/>
        </a:p>
      </dgm:t>
    </dgm:pt>
    <dgm:pt modelId="{90B4624D-71A6-4533-8C97-EE5FCCCBE84A}" type="sibTrans" cxnId="{362DBFE1-68E8-4FC8-AEAA-CAB3BEC795B2}">
      <dgm:prSet/>
      <dgm:spPr/>
      <dgm:t>
        <a:bodyPr/>
        <a:lstStyle/>
        <a:p>
          <a:endParaRPr lang="zh-CN" altLang="en-US"/>
        </a:p>
      </dgm:t>
    </dgm:pt>
    <dgm:pt modelId="{FB95A2EE-23F6-4DCB-8011-359B802DCD85}" type="pres">
      <dgm:prSet presAssocID="{BEB2F74F-4DE3-404C-A9E3-DA3F2E4E1BC1}" presName="linear" presStyleCnt="0">
        <dgm:presLayoutVars>
          <dgm:dir/>
          <dgm:animLvl val="lvl"/>
          <dgm:resizeHandles val="exact"/>
        </dgm:presLayoutVars>
      </dgm:prSet>
      <dgm:spPr/>
      <dgm:t>
        <a:bodyPr/>
        <a:lstStyle/>
        <a:p>
          <a:endParaRPr lang="zh-CN" altLang="en-US"/>
        </a:p>
      </dgm:t>
    </dgm:pt>
    <dgm:pt modelId="{759A78D4-0D5C-4BE0-AB77-D60E50DEE0C3}" type="pres">
      <dgm:prSet presAssocID="{56D4C6EA-3C09-4BDA-A6A7-F9C25D1D418C}" presName="parentLin" presStyleCnt="0"/>
      <dgm:spPr/>
    </dgm:pt>
    <dgm:pt modelId="{366FAD2F-86FE-4146-9410-46D3AD8DCB96}" type="pres">
      <dgm:prSet presAssocID="{56D4C6EA-3C09-4BDA-A6A7-F9C25D1D418C}" presName="parentLeftMargin" presStyleLbl="node1" presStyleIdx="0" presStyleCnt="4"/>
      <dgm:spPr/>
      <dgm:t>
        <a:bodyPr/>
        <a:lstStyle/>
        <a:p>
          <a:endParaRPr lang="zh-CN" altLang="en-US"/>
        </a:p>
      </dgm:t>
    </dgm:pt>
    <dgm:pt modelId="{9464199D-2303-4443-9AF5-811EB544D99E}" type="pres">
      <dgm:prSet presAssocID="{56D4C6EA-3C09-4BDA-A6A7-F9C25D1D418C}" presName="parentText" presStyleLbl="node1" presStyleIdx="0" presStyleCnt="4" custScaleX="133810">
        <dgm:presLayoutVars>
          <dgm:chMax val="0"/>
          <dgm:bulletEnabled val="1"/>
        </dgm:presLayoutVars>
      </dgm:prSet>
      <dgm:spPr/>
      <dgm:t>
        <a:bodyPr/>
        <a:lstStyle/>
        <a:p>
          <a:endParaRPr lang="zh-CN" altLang="en-US"/>
        </a:p>
      </dgm:t>
    </dgm:pt>
    <dgm:pt modelId="{01E5ECEC-60F2-4483-8076-3A3F63D27518}" type="pres">
      <dgm:prSet presAssocID="{56D4C6EA-3C09-4BDA-A6A7-F9C25D1D418C}" presName="negativeSpace" presStyleCnt="0"/>
      <dgm:spPr/>
    </dgm:pt>
    <dgm:pt modelId="{CAEDCFE7-91A4-4E3C-8965-C254CAF80217}" type="pres">
      <dgm:prSet presAssocID="{56D4C6EA-3C09-4BDA-A6A7-F9C25D1D418C}" presName="childText" presStyleLbl="conFgAcc1" presStyleIdx="0" presStyleCnt="4">
        <dgm:presLayoutVars>
          <dgm:bulletEnabled val="1"/>
        </dgm:presLayoutVars>
      </dgm:prSet>
      <dgm:spPr/>
    </dgm:pt>
    <dgm:pt modelId="{A97FF1C9-D2B3-40B6-A5B2-460B4BF2622C}" type="pres">
      <dgm:prSet presAssocID="{FD543732-8CC5-4514-9F3A-1CD4A3E48ED3}" presName="spaceBetweenRectangles" presStyleCnt="0"/>
      <dgm:spPr/>
    </dgm:pt>
    <dgm:pt modelId="{404627D6-1DC6-402D-AA5C-12BCA9D34A41}" type="pres">
      <dgm:prSet presAssocID="{E0047A19-9F2A-4F7D-B0BB-54D6CAB635FD}" presName="parentLin" presStyleCnt="0"/>
      <dgm:spPr/>
    </dgm:pt>
    <dgm:pt modelId="{C5BF8BB5-E594-4F7A-92BD-0007028D9DD7}" type="pres">
      <dgm:prSet presAssocID="{E0047A19-9F2A-4F7D-B0BB-54D6CAB635FD}" presName="parentLeftMargin" presStyleLbl="node1" presStyleIdx="0" presStyleCnt="4"/>
      <dgm:spPr/>
      <dgm:t>
        <a:bodyPr/>
        <a:lstStyle/>
        <a:p>
          <a:endParaRPr lang="zh-CN" altLang="en-US"/>
        </a:p>
      </dgm:t>
    </dgm:pt>
    <dgm:pt modelId="{CA7018D3-F207-44D7-A09F-CA5A26B8811D}" type="pres">
      <dgm:prSet presAssocID="{E0047A19-9F2A-4F7D-B0BB-54D6CAB635FD}" presName="parentText" presStyleLbl="node1" presStyleIdx="1" presStyleCnt="4" custScaleX="133810">
        <dgm:presLayoutVars>
          <dgm:chMax val="0"/>
          <dgm:bulletEnabled val="1"/>
        </dgm:presLayoutVars>
      </dgm:prSet>
      <dgm:spPr/>
      <dgm:t>
        <a:bodyPr/>
        <a:lstStyle/>
        <a:p>
          <a:endParaRPr lang="zh-CN" altLang="en-US"/>
        </a:p>
      </dgm:t>
    </dgm:pt>
    <dgm:pt modelId="{FFFBB607-0E25-419D-A1C4-7953E640D5E6}" type="pres">
      <dgm:prSet presAssocID="{E0047A19-9F2A-4F7D-B0BB-54D6CAB635FD}" presName="negativeSpace" presStyleCnt="0"/>
      <dgm:spPr/>
    </dgm:pt>
    <dgm:pt modelId="{6EF42A19-1289-48EC-8D15-1C1EC1CC01B3}" type="pres">
      <dgm:prSet presAssocID="{E0047A19-9F2A-4F7D-B0BB-54D6CAB635FD}" presName="childText" presStyleLbl="conFgAcc1" presStyleIdx="1" presStyleCnt="4">
        <dgm:presLayoutVars>
          <dgm:bulletEnabled val="1"/>
        </dgm:presLayoutVars>
      </dgm:prSet>
      <dgm:spPr/>
    </dgm:pt>
    <dgm:pt modelId="{4407C558-B706-4EDF-B7A6-B8806280FD54}" type="pres">
      <dgm:prSet presAssocID="{775A839C-2ACC-4CB2-AEE2-925B86DEAB48}" presName="spaceBetweenRectangles" presStyleCnt="0"/>
      <dgm:spPr/>
    </dgm:pt>
    <dgm:pt modelId="{A130634C-01E9-400B-A49F-5F480C949046}" type="pres">
      <dgm:prSet presAssocID="{6B50E823-8B0F-4B7C-AB3A-CE3D401FFF18}" presName="parentLin" presStyleCnt="0"/>
      <dgm:spPr/>
    </dgm:pt>
    <dgm:pt modelId="{F2DCA317-30D9-4941-A208-8C14F038099D}" type="pres">
      <dgm:prSet presAssocID="{6B50E823-8B0F-4B7C-AB3A-CE3D401FFF18}" presName="parentLeftMargin" presStyleLbl="node1" presStyleIdx="1" presStyleCnt="4"/>
      <dgm:spPr/>
      <dgm:t>
        <a:bodyPr/>
        <a:lstStyle/>
        <a:p>
          <a:endParaRPr lang="zh-CN" altLang="en-US"/>
        </a:p>
      </dgm:t>
    </dgm:pt>
    <dgm:pt modelId="{1B5FF74B-CE26-4934-8ED1-BF3F6443BBAE}" type="pres">
      <dgm:prSet presAssocID="{6B50E823-8B0F-4B7C-AB3A-CE3D401FFF18}" presName="parentText" presStyleLbl="node1" presStyleIdx="2" presStyleCnt="4" custScaleX="133810">
        <dgm:presLayoutVars>
          <dgm:chMax val="0"/>
          <dgm:bulletEnabled val="1"/>
        </dgm:presLayoutVars>
      </dgm:prSet>
      <dgm:spPr/>
      <dgm:t>
        <a:bodyPr/>
        <a:lstStyle/>
        <a:p>
          <a:endParaRPr lang="zh-CN" altLang="en-US"/>
        </a:p>
      </dgm:t>
    </dgm:pt>
    <dgm:pt modelId="{768BA913-E7B9-43FF-ADDA-5AE277927A6E}" type="pres">
      <dgm:prSet presAssocID="{6B50E823-8B0F-4B7C-AB3A-CE3D401FFF18}" presName="negativeSpace" presStyleCnt="0"/>
      <dgm:spPr/>
    </dgm:pt>
    <dgm:pt modelId="{097901B1-BAA3-4A51-BBA3-187DB14A0B2C}" type="pres">
      <dgm:prSet presAssocID="{6B50E823-8B0F-4B7C-AB3A-CE3D401FFF18}" presName="childText" presStyleLbl="conFgAcc1" presStyleIdx="2" presStyleCnt="4">
        <dgm:presLayoutVars>
          <dgm:bulletEnabled val="1"/>
        </dgm:presLayoutVars>
      </dgm:prSet>
      <dgm:spPr/>
    </dgm:pt>
    <dgm:pt modelId="{31D54569-08EA-4AB3-BFA8-CDD974974547}" type="pres">
      <dgm:prSet presAssocID="{342CBF78-79D4-4E77-9670-DA7C0DA81113}" presName="spaceBetweenRectangles" presStyleCnt="0"/>
      <dgm:spPr/>
    </dgm:pt>
    <dgm:pt modelId="{F5BB1C12-05F0-4248-86B6-BA940B2305D7}" type="pres">
      <dgm:prSet presAssocID="{F448E9FB-9149-4BB3-84E8-CEB31F9C30BB}" presName="parentLin" presStyleCnt="0"/>
      <dgm:spPr/>
    </dgm:pt>
    <dgm:pt modelId="{AB3824E6-9872-4216-BA9B-8287821DB79A}" type="pres">
      <dgm:prSet presAssocID="{F448E9FB-9149-4BB3-84E8-CEB31F9C30BB}" presName="parentLeftMargin" presStyleLbl="node1" presStyleIdx="2" presStyleCnt="4"/>
      <dgm:spPr/>
      <dgm:t>
        <a:bodyPr/>
        <a:lstStyle/>
        <a:p>
          <a:endParaRPr lang="zh-CN" altLang="en-US"/>
        </a:p>
      </dgm:t>
    </dgm:pt>
    <dgm:pt modelId="{47C1F55D-E07B-40C5-871D-35B2ED361BB6}" type="pres">
      <dgm:prSet presAssocID="{F448E9FB-9149-4BB3-84E8-CEB31F9C30BB}" presName="parentText" presStyleLbl="node1" presStyleIdx="3" presStyleCnt="4" custScaleX="133810">
        <dgm:presLayoutVars>
          <dgm:chMax val="0"/>
          <dgm:bulletEnabled val="1"/>
        </dgm:presLayoutVars>
      </dgm:prSet>
      <dgm:spPr/>
      <dgm:t>
        <a:bodyPr/>
        <a:lstStyle/>
        <a:p>
          <a:endParaRPr lang="zh-CN" altLang="en-US"/>
        </a:p>
      </dgm:t>
    </dgm:pt>
    <dgm:pt modelId="{F5C7FFEC-2CF5-42D5-8781-7D1635791718}" type="pres">
      <dgm:prSet presAssocID="{F448E9FB-9149-4BB3-84E8-CEB31F9C30BB}" presName="negativeSpace" presStyleCnt="0"/>
      <dgm:spPr/>
    </dgm:pt>
    <dgm:pt modelId="{C9F14C76-981B-4BE7-8B99-DAE356274C60}" type="pres">
      <dgm:prSet presAssocID="{F448E9FB-9149-4BB3-84E8-CEB31F9C30BB}" presName="childText" presStyleLbl="conFgAcc1" presStyleIdx="3" presStyleCnt="4">
        <dgm:presLayoutVars>
          <dgm:bulletEnabled val="1"/>
        </dgm:presLayoutVars>
      </dgm:prSet>
      <dgm:spPr/>
    </dgm:pt>
  </dgm:ptLst>
  <dgm:cxnLst>
    <dgm:cxn modelId="{320E5FAC-A42C-451B-B73F-554A4176997C}" type="presOf" srcId="{6B50E823-8B0F-4B7C-AB3A-CE3D401FFF18}" destId="{1B5FF74B-CE26-4934-8ED1-BF3F6443BBAE}" srcOrd="1" destOrd="0" presId="urn:microsoft.com/office/officeart/2005/8/layout/list1"/>
    <dgm:cxn modelId="{2BC93EF6-62D4-4FAA-9390-456422C1CBCE}" type="presOf" srcId="{F448E9FB-9149-4BB3-84E8-CEB31F9C30BB}" destId="{47C1F55D-E07B-40C5-871D-35B2ED361BB6}" srcOrd="1" destOrd="0" presId="urn:microsoft.com/office/officeart/2005/8/layout/list1"/>
    <dgm:cxn modelId="{23EC6DB3-77A7-4B4E-BA7E-D5D6CBF5145A}" type="presOf" srcId="{56D4C6EA-3C09-4BDA-A6A7-F9C25D1D418C}" destId="{366FAD2F-86FE-4146-9410-46D3AD8DCB96}" srcOrd="0" destOrd="0" presId="urn:microsoft.com/office/officeart/2005/8/layout/list1"/>
    <dgm:cxn modelId="{9B949C48-ECCE-49A6-8FBC-C14887585639}" type="presOf" srcId="{6B50E823-8B0F-4B7C-AB3A-CE3D401FFF18}" destId="{F2DCA317-30D9-4941-A208-8C14F038099D}" srcOrd="0" destOrd="0" presId="urn:microsoft.com/office/officeart/2005/8/layout/list1"/>
    <dgm:cxn modelId="{695C245B-638E-4CC0-AD23-33308CF28FE6}" type="presOf" srcId="{56D4C6EA-3C09-4BDA-A6A7-F9C25D1D418C}" destId="{9464199D-2303-4443-9AF5-811EB544D99E}" srcOrd="1" destOrd="0" presId="urn:microsoft.com/office/officeart/2005/8/layout/list1"/>
    <dgm:cxn modelId="{8B6D0813-20BA-4851-8F8B-07DC6F8C7CAE}" type="presOf" srcId="{E0047A19-9F2A-4F7D-B0BB-54D6CAB635FD}" destId="{C5BF8BB5-E594-4F7A-92BD-0007028D9DD7}" srcOrd="0" destOrd="0" presId="urn:microsoft.com/office/officeart/2005/8/layout/list1"/>
    <dgm:cxn modelId="{7094016B-7168-4339-8B0E-47DFC8066F0B}" srcId="{BEB2F74F-4DE3-404C-A9E3-DA3F2E4E1BC1}" destId="{56D4C6EA-3C09-4BDA-A6A7-F9C25D1D418C}" srcOrd="0" destOrd="0" parTransId="{921D0914-FC5C-4285-A975-0F6086165A29}" sibTransId="{FD543732-8CC5-4514-9F3A-1CD4A3E48ED3}"/>
    <dgm:cxn modelId="{218DD402-C9ED-418B-A1BC-86FDD89B5840}" type="presOf" srcId="{E0047A19-9F2A-4F7D-B0BB-54D6CAB635FD}" destId="{CA7018D3-F207-44D7-A09F-CA5A26B8811D}" srcOrd="1" destOrd="0" presId="urn:microsoft.com/office/officeart/2005/8/layout/list1"/>
    <dgm:cxn modelId="{3F281442-693F-400F-B7C6-752C5E24457E}" type="presOf" srcId="{BEB2F74F-4DE3-404C-A9E3-DA3F2E4E1BC1}" destId="{FB95A2EE-23F6-4DCB-8011-359B802DCD85}" srcOrd="0" destOrd="0" presId="urn:microsoft.com/office/officeart/2005/8/layout/list1"/>
    <dgm:cxn modelId="{0760557C-AE15-49ED-BDDC-4BD82ECB30A2}" srcId="{BEB2F74F-4DE3-404C-A9E3-DA3F2E4E1BC1}" destId="{E0047A19-9F2A-4F7D-B0BB-54D6CAB635FD}" srcOrd="1" destOrd="0" parTransId="{FB723576-77F1-4640-8461-654850FB75ED}" sibTransId="{775A839C-2ACC-4CB2-AEE2-925B86DEAB48}"/>
    <dgm:cxn modelId="{196E9254-4C08-4E6A-B739-74AD4B698138}" srcId="{BEB2F74F-4DE3-404C-A9E3-DA3F2E4E1BC1}" destId="{6B50E823-8B0F-4B7C-AB3A-CE3D401FFF18}" srcOrd="2" destOrd="0" parTransId="{277C20CA-D1DF-4881-B90A-E1DC523DAAB1}" sibTransId="{342CBF78-79D4-4E77-9670-DA7C0DA81113}"/>
    <dgm:cxn modelId="{0C95037E-D2C9-4E46-87F4-9D965A652261}" type="presOf" srcId="{F448E9FB-9149-4BB3-84E8-CEB31F9C30BB}" destId="{AB3824E6-9872-4216-BA9B-8287821DB79A}" srcOrd="0" destOrd="0" presId="urn:microsoft.com/office/officeart/2005/8/layout/list1"/>
    <dgm:cxn modelId="{362DBFE1-68E8-4FC8-AEAA-CAB3BEC795B2}" srcId="{BEB2F74F-4DE3-404C-A9E3-DA3F2E4E1BC1}" destId="{F448E9FB-9149-4BB3-84E8-CEB31F9C30BB}" srcOrd="3" destOrd="0" parTransId="{13BB9805-ECA3-4FE0-9C35-AEF77FDB783F}" sibTransId="{90B4624D-71A6-4533-8C97-EE5FCCCBE84A}"/>
    <dgm:cxn modelId="{E81A3FDB-9128-4517-A65D-BD8F0BB3BB8B}" type="presParOf" srcId="{FB95A2EE-23F6-4DCB-8011-359B802DCD85}" destId="{759A78D4-0D5C-4BE0-AB77-D60E50DEE0C3}" srcOrd="0" destOrd="0" presId="urn:microsoft.com/office/officeart/2005/8/layout/list1"/>
    <dgm:cxn modelId="{A2A8490C-8EA2-4073-9A3F-136270863D4D}" type="presParOf" srcId="{759A78D4-0D5C-4BE0-AB77-D60E50DEE0C3}" destId="{366FAD2F-86FE-4146-9410-46D3AD8DCB96}" srcOrd="0" destOrd="0" presId="urn:microsoft.com/office/officeart/2005/8/layout/list1"/>
    <dgm:cxn modelId="{22282B45-AEF6-4FAC-AD3E-2E1B78462E5F}" type="presParOf" srcId="{759A78D4-0D5C-4BE0-AB77-D60E50DEE0C3}" destId="{9464199D-2303-4443-9AF5-811EB544D99E}" srcOrd="1" destOrd="0" presId="urn:microsoft.com/office/officeart/2005/8/layout/list1"/>
    <dgm:cxn modelId="{80A444E5-26FD-4CF9-8E35-9455FD219317}" type="presParOf" srcId="{FB95A2EE-23F6-4DCB-8011-359B802DCD85}" destId="{01E5ECEC-60F2-4483-8076-3A3F63D27518}" srcOrd="1" destOrd="0" presId="urn:microsoft.com/office/officeart/2005/8/layout/list1"/>
    <dgm:cxn modelId="{B5974C8D-171A-4FA8-B4CC-2A8C9A0E9FA0}" type="presParOf" srcId="{FB95A2EE-23F6-4DCB-8011-359B802DCD85}" destId="{CAEDCFE7-91A4-4E3C-8965-C254CAF80217}" srcOrd="2" destOrd="0" presId="urn:microsoft.com/office/officeart/2005/8/layout/list1"/>
    <dgm:cxn modelId="{620B7510-3669-46D8-8017-BD41F7D919D3}" type="presParOf" srcId="{FB95A2EE-23F6-4DCB-8011-359B802DCD85}" destId="{A97FF1C9-D2B3-40B6-A5B2-460B4BF2622C}" srcOrd="3" destOrd="0" presId="urn:microsoft.com/office/officeart/2005/8/layout/list1"/>
    <dgm:cxn modelId="{3C7C24A9-82F8-40F3-A6B4-309E5F0E2594}" type="presParOf" srcId="{FB95A2EE-23F6-4DCB-8011-359B802DCD85}" destId="{404627D6-1DC6-402D-AA5C-12BCA9D34A41}" srcOrd="4" destOrd="0" presId="urn:microsoft.com/office/officeart/2005/8/layout/list1"/>
    <dgm:cxn modelId="{C7B5A4B2-20F0-4AF4-B41E-75C0FCE046C6}" type="presParOf" srcId="{404627D6-1DC6-402D-AA5C-12BCA9D34A41}" destId="{C5BF8BB5-E594-4F7A-92BD-0007028D9DD7}" srcOrd="0" destOrd="0" presId="urn:microsoft.com/office/officeart/2005/8/layout/list1"/>
    <dgm:cxn modelId="{0AC9817F-9C87-4176-8DB8-113706B296DB}" type="presParOf" srcId="{404627D6-1DC6-402D-AA5C-12BCA9D34A41}" destId="{CA7018D3-F207-44D7-A09F-CA5A26B8811D}" srcOrd="1" destOrd="0" presId="urn:microsoft.com/office/officeart/2005/8/layout/list1"/>
    <dgm:cxn modelId="{698DF500-1D7A-41FC-ABB3-E52EC1BB2B08}" type="presParOf" srcId="{FB95A2EE-23F6-4DCB-8011-359B802DCD85}" destId="{FFFBB607-0E25-419D-A1C4-7953E640D5E6}" srcOrd="5" destOrd="0" presId="urn:microsoft.com/office/officeart/2005/8/layout/list1"/>
    <dgm:cxn modelId="{9CD3CFDA-DC67-4C99-B8B2-60976958BF60}" type="presParOf" srcId="{FB95A2EE-23F6-4DCB-8011-359B802DCD85}" destId="{6EF42A19-1289-48EC-8D15-1C1EC1CC01B3}" srcOrd="6" destOrd="0" presId="urn:microsoft.com/office/officeart/2005/8/layout/list1"/>
    <dgm:cxn modelId="{6FC6AA13-AC5C-4E63-B8D9-13252787F0B2}" type="presParOf" srcId="{FB95A2EE-23F6-4DCB-8011-359B802DCD85}" destId="{4407C558-B706-4EDF-B7A6-B8806280FD54}" srcOrd="7" destOrd="0" presId="urn:microsoft.com/office/officeart/2005/8/layout/list1"/>
    <dgm:cxn modelId="{12263466-5F06-4B6F-A815-D5720294BB17}" type="presParOf" srcId="{FB95A2EE-23F6-4DCB-8011-359B802DCD85}" destId="{A130634C-01E9-400B-A49F-5F480C949046}" srcOrd="8" destOrd="0" presId="urn:microsoft.com/office/officeart/2005/8/layout/list1"/>
    <dgm:cxn modelId="{46624CB6-9023-4125-A69D-A48BAC912E4B}" type="presParOf" srcId="{A130634C-01E9-400B-A49F-5F480C949046}" destId="{F2DCA317-30D9-4941-A208-8C14F038099D}" srcOrd="0" destOrd="0" presId="urn:microsoft.com/office/officeart/2005/8/layout/list1"/>
    <dgm:cxn modelId="{9A95EC0F-A556-4E46-827D-DEE016212FF2}" type="presParOf" srcId="{A130634C-01E9-400B-A49F-5F480C949046}" destId="{1B5FF74B-CE26-4934-8ED1-BF3F6443BBAE}" srcOrd="1" destOrd="0" presId="urn:microsoft.com/office/officeart/2005/8/layout/list1"/>
    <dgm:cxn modelId="{0EF15A95-3E72-4988-9E7A-9A4556E7A9E3}" type="presParOf" srcId="{FB95A2EE-23F6-4DCB-8011-359B802DCD85}" destId="{768BA913-E7B9-43FF-ADDA-5AE277927A6E}" srcOrd="9" destOrd="0" presId="urn:microsoft.com/office/officeart/2005/8/layout/list1"/>
    <dgm:cxn modelId="{A7BE7A41-F7D4-4564-9FD7-A0ECB9A7E167}" type="presParOf" srcId="{FB95A2EE-23F6-4DCB-8011-359B802DCD85}" destId="{097901B1-BAA3-4A51-BBA3-187DB14A0B2C}" srcOrd="10" destOrd="0" presId="urn:microsoft.com/office/officeart/2005/8/layout/list1"/>
    <dgm:cxn modelId="{5AB5150A-5C93-4A6E-BE3C-7732672654B9}" type="presParOf" srcId="{FB95A2EE-23F6-4DCB-8011-359B802DCD85}" destId="{31D54569-08EA-4AB3-BFA8-CDD974974547}" srcOrd="11" destOrd="0" presId="urn:microsoft.com/office/officeart/2005/8/layout/list1"/>
    <dgm:cxn modelId="{BBA24859-12EC-405C-BDB7-C7D778D17ADA}" type="presParOf" srcId="{FB95A2EE-23F6-4DCB-8011-359B802DCD85}" destId="{F5BB1C12-05F0-4248-86B6-BA940B2305D7}" srcOrd="12" destOrd="0" presId="urn:microsoft.com/office/officeart/2005/8/layout/list1"/>
    <dgm:cxn modelId="{83B5A4DD-2604-44C7-8D3E-9FB3E6380252}" type="presParOf" srcId="{F5BB1C12-05F0-4248-86B6-BA940B2305D7}" destId="{AB3824E6-9872-4216-BA9B-8287821DB79A}" srcOrd="0" destOrd="0" presId="urn:microsoft.com/office/officeart/2005/8/layout/list1"/>
    <dgm:cxn modelId="{4916EE92-639D-49D8-BE67-98F375B0EFE3}" type="presParOf" srcId="{F5BB1C12-05F0-4248-86B6-BA940B2305D7}" destId="{47C1F55D-E07B-40C5-871D-35B2ED361BB6}" srcOrd="1" destOrd="0" presId="urn:microsoft.com/office/officeart/2005/8/layout/list1"/>
    <dgm:cxn modelId="{B5235C62-358D-4E11-9324-EE8F134BC471}" type="presParOf" srcId="{FB95A2EE-23F6-4DCB-8011-359B802DCD85}" destId="{F5C7FFEC-2CF5-42D5-8781-7D1635791718}" srcOrd="13" destOrd="0" presId="urn:microsoft.com/office/officeart/2005/8/layout/list1"/>
    <dgm:cxn modelId="{57D1F207-EBFE-4045-B940-45A2FA9E2043}" type="presParOf" srcId="{FB95A2EE-23F6-4DCB-8011-359B802DCD85}" destId="{C9F14C76-981B-4BE7-8B99-DAE356274C60}" srcOrd="14"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49050F-4DB5-406F-B728-4DA67E4638D8}" type="doc">
      <dgm:prSet loTypeId="urn:microsoft.com/office/officeart/2005/8/layout/pyramid2" loCatId="pyramid" qsTypeId="urn:microsoft.com/office/officeart/2005/8/quickstyle/simple1" qsCatId="simple" csTypeId="urn:microsoft.com/office/officeart/2005/8/colors/colorful1" csCatId="colorful" phldr="1"/>
      <dgm:spPr/>
      <dgm:t>
        <a:bodyPr/>
        <a:lstStyle/>
        <a:p>
          <a:endParaRPr lang="zh-CN" altLang="en-US"/>
        </a:p>
      </dgm:t>
    </dgm:pt>
    <dgm:pt modelId="{9EDA5272-2627-4E6D-A456-B0EB90C63B63}">
      <dgm:prSet phldrT="[文本]" custT="1"/>
      <dgm:spPr/>
      <dgm:t>
        <a:bodyPr/>
        <a:lstStyle/>
        <a:p>
          <a:r>
            <a:rPr lang="en-US" altLang="zh-CN" sz="2800" dirty="0" smtClean="0"/>
            <a:t>1、</a:t>
          </a:r>
          <a:r>
            <a:rPr lang="zh-CN" altLang="en-US" sz="2800" dirty="0" smtClean="0"/>
            <a:t>主题突出</a:t>
          </a:r>
          <a:endParaRPr lang="zh-CN" altLang="en-US" sz="2800" dirty="0"/>
        </a:p>
      </dgm:t>
    </dgm:pt>
    <dgm:pt modelId="{7847FAC6-97F3-4DAA-99E7-4260D70EF63C}" type="parTrans" cxnId="{C64687BF-79C1-4B06-87FA-DD1DD994A396}">
      <dgm:prSet/>
      <dgm:spPr/>
      <dgm:t>
        <a:bodyPr/>
        <a:lstStyle/>
        <a:p>
          <a:endParaRPr lang="zh-CN" altLang="en-US" sz="1600"/>
        </a:p>
      </dgm:t>
    </dgm:pt>
    <dgm:pt modelId="{71265C61-AC68-4DD4-B394-5BDEDD15F654}" type="sibTrans" cxnId="{C64687BF-79C1-4B06-87FA-DD1DD994A396}">
      <dgm:prSet/>
      <dgm:spPr/>
      <dgm:t>
        <a:bodyPr/>
        <a:lstStyle/>
        <a:p>
          <a:endParaRPr lang="zh-CN" altLang="en-US" sz="1600"/>
        </a:p>
      </dgm:t>
    </dgm:pt>
    <dgm:pt modelId="{15A89F6F-DC5B-45E9-941D-4123DEF454D3}">
      <dgm:prSet phldrT="[文本]" custT="1"/>
      <dgm:spPr/>
      <dgm:t>
        <a:bodyPr/>
        <a:lstStyle/>
        <a:p>
          <a:r>
            <a:rPr lang="en-US" altLang="zh-CN" sz="2800" dirty="0" smtClean="0"/>
            <a:t>2、</a:t>
          </a:r>
          <a:r>
            <a:rPr lang="zh-CN" altLang="en-US" sz="2800" dirty="0" smtClean="0"/>
            <a:t>特色鲜明</a:t>
          </a:r>
          <a:endParaRPr lang="zh-CN" altLang="en-US" sz="2800" dirty="0"/>
        </a:p>
      </dgm:t>
    </dgm:pt>
    <dgm:pt modelId="{7B5A25AF-A281-45C2-AA67-5CDF7885C8E9}" type="parTrans" cxnId="{76FBFB6A-7019-456F-AF7D-17484017AE8A}">
      <dgm:prSet/>
      <dgm:spPr/>
      <dgm:t>
        <a:bodyPr/>
        <a:lstStyle/>
        <a:p>
          <a:endParaRPr lang="zh-CN" altLang="en-US" sz="1600"/>
        </a:p>
      </dgm:t>
    </dgm:pt>
    <dgm:pt modelId="{0C837326-69EA-4D33-9A1F-2C8F811170F5}" type="sibTrans" cxnId="{76FBFB6A-7019-456F-AF7D-17484017AE8A}">
      <dgm:prSet/>
      <dgm:spPr/>
      <dgm:t>
        <a:bodyPr/>
        <a:lstStyle/>
        <a:p>
          <a:endParaRPr lang="zh-CN" altLang="en-US" sz="1600"/>
        </a:p>
      </dgm:t>
    </dgm:pt>
    <dgm:pt modelId="{0D254FE3-D50B-49CD-8CA3-A70262EA042F}">
      <dgm:prSet phldrT="[文本]" custT="1"/>
      <dgm:spPr/>
      <dgm:t>
        <a:bodyPr/>
        <a:lstStyle/>
        <a:p>
          <a:r>
            <a:rPr lang="en-US" altLang="zh-CN" sz="2800" dirty="0" smtClean="0"/>
            <a:t>3、</a:t>
          </a:r>
          <a:r>
            <a:rPr lang="zh-CN" altLang="en-US" sz="2800" dirty="0" smtClean="0"/>
            <a:t>内容丰富</a:t>
          </a:r>
          <a:endParaRPr lang="zh-CN" altLang="en-US" sz="2800" dirty="0"/>
        </a:p>
      </dgm:t>
    </dgm:pt>
    <dgm:pt modelId="{06354C98-41C7-4734-93F2-47C6AD28A756}" type="parTrans" cxnId="{C1D0239C-A862-48F4-A371-A688556BB2AA}">
      <dgm:prSet/>
      <dgm:spPr/>
      <dgm:t>
        <a:bodyPr/>
        <a:lstStyle/>
        <a:p>
          <a:endParaRPr lang="zh-CN" altLang="en-US" sz="1600"/>
        </a:p>
      </dgm:t>
    </dgm:pt>
    <dgm:pt modelId="{8FB4639C-AE88-431B-94D6-D2AB7C066288}" type="sibTrans" cxnId="{C1D0239C-A862-48F4-A371-A688556BB2AA}">
      <dgm:prSet/>
      <dgm:spPr/>
      <dgm:t>
        <a:bodyPr/>
        <a:lstStyle/>
        <a:p>
          <a:endParaRPr lang="zh-CN" altLang="en-US" sz="1600"/>
        </a:p>
      </dgm:t>
    </dgm:pt>
    <dgm:pt modelId="{0D93596D-C49A-42DD-9B78-B6CDC292A44A}">
      <dgm:prSet phldrT="[文本]" custT="1"/>
      <dgm:spPr/>
      <dgm:t>
        <a:bodyPr/>
        <a:lstStyle/>
        <a:p>
          <a:r>
            <a:rPr lang="en-US" altLang="zh-CN" sz="2800" dirty="0" smtClean="0"/>
            <a:t>4、</a:t>
          </a:r>
          <a:r>
            <a:rPr lang="zh-CN" altLang="en-US" sz="2800" dirty="0" smtClean="0"/>
            <a:t>形式新颖</a:t>
          </a:r>
          <a:endParaRPr lang="zh-CN" altLang="en-US" sz="2800" dirty="0"/>
        </a:p>
      </dgm:t>
    </dgm:pt>
    <dgm:pt modelId="{9A67C7EE-C925-4946-A95A-B9C085CBBD97}" type="parTrans" cxnId="{3FDD39BD-5BBE-476A-AC67-02248AA592AF}">
      <dgm:prSet/>
      <dgm:spPr/>
      <dgm:t>
        <a:bodyPr/>
        <a:lstStyle/>
        <a:p>
          <a:endParaRPr lang="zh-CN" altLang="en-US"/>
        </a:p>
      </dgm:t>
    </dgm:pt>
    <dgm:pt modelId="{C1D89FE8-6B88-4FD6-BCEE-6E32F6F05FA2}" type="sibTrans" cxnId="{3FDD39BD-5BBE-476A-AC67-02248AA592AF}">
      <dgm:prSet/>
      <dgm:spPr/>
      <dgm:t>
        <a:bodyPr/>
        <a:lstStyle/>
        <a:p>
          <a:endParaRPr lang="zh-CN" altLang="en-US"/>
        </a:p>
      </dgm:t>
    </dgm:pt>
    <dgm:pt modelId="{B9911354-8481-4B90-8D29-5073E5A9E3FF}">
      <dgm:prSet phldrT="[文本]" custT="1"/>
      <dgm:spPr/>
      <dgm:t>
        <a:bodyPr/>
        <a:lstStyle/>
        <a:p>
          <a:r>
            <a:rPr lang="en-US" altLang="zh-CN" sz="2800" dirty="0" smtClean="0"/>
            <a:t>5、</a:t>
          </a:r>
          <a:r>
            <a:rPr lang="zh-CN" altLang="en-US" sz="2800" dirty="0" smtClean="0"/>
            <a:t>覆盖面广</a:t>
          </a:r>
          <a:endParaRPr lang="zh-CN" altLang="en-US" sz="2800" dirty="0"/>
        </a:p>
      </dgm:t>
    </dgm:pt>
    <dgm:pt modelId="{D85C0608-58AA-47DB-A603-600EE0BFEB82}" type="parTrans" cxnId="{F1EFAA62-1189-49B3-86C6-03FD2B8DE401}">
      <dgm:prSet/>
      <dgm:spPr/>
      <dgm:t>
        <a:bodyPr/>
        <a:lstStyle/>
        <a:p>
          <a:endParaRPr lang="zh-CN" altLang="en-US"/>
        </a:p>
      </dgm:t>
    </dgm:pt>
    <dgm:pt modelId="{150696B3-5797-43F9-907B-CFA20116D801}" type="sibTrans" cxnId="{F1EFAA62-1189-49B3-86C6-03FD2B8DE401}">
      <dgm:prSet/>
      <dgm:spPr/>
      <dgm:t>
        <a:bodyPr/>
        <a:lstStyle/>
        <a:p>
          <a:endParaRPr lang="zh-CN" altLang="en-US"/>
        </a:p>
      </dgm:t>
    </dgm:pt>
    <dgm:pt modelId="{4F3BF3A3-8264-41A6-A6F1-FE13A9E32743}">
      <dgm:prSet phldrT="[文本]" custT="1"/>
      <dgm:spPr/>
      <dgm:t>
        <a:bodyPr/>
        <a:lstStyle/>
        <a:p>
          <a:r>
            <a:rPr lang="en-US" altLang="zh-CN" sz="2800" dirty="0" smtClean="0"/>
            <a:t>6、</a:t>
          </a:r>
          <a:r>
            <a:rPr lang="zh-CN" altLang="en-US" sz="2800" dirty="0" smtClean="0"/>
            <a:t>时效性强</a:t>
          </a:r>
          <a:endParaRPr lang="en-US" altLang="zh-CN" sz="2800" dirty="0" smtClean="0"/>
        </a:p>
      </dgm:t>
    </dgm:pt>
    <dgm:pt modelId="{7BCAC58C-D534-486E-96B9-3114C7397B48}" type="parTrans" cxnId="{24F528A7-A0B5-4F26-BE6F-AD3D0452FCA1}">
      <dgm:prSet/>
      <dgm:spPr/>
      <dgm:t>
        <a:bodyPr/>
        <a:lstStyle/>
        <a:p>
          <a:endParaRPr lang="zh-CN" altLang="en-US"/>
        </a:p>
      </dgm:t>
    </dgm:pt>
    <dgm:pt modelId="{56555979-B9ED-4165-A8DE-E83BCC11982B}" type="sibTrans" cxnId="{24F528A7-A0B5-4F26-BE6F-AD3D0452FCA1}">
      <dgm:prSet/>
      <dgm:spPr/>
      <dgm:t>
        <a:bodyPr/>
        <a:lstStyle/>
        <a:p>
          <a:endParaRPr lang="zh-CN" altLang="en-US"/>
        </a:p>
      </dgm:t>
    </dgm:pt>
    <dgm:pt modelId="{6AC618DA-59D5-4BFF-A5A2-2A5B4D40E086}">
      <dgm:prSet phldrT="[文本]" custT="1"/>
      <dgm:spPr/>
      <dgm:t>
        <a:bodyPr/>
        <a:lstStyle/>
        <a:p>
          <a:r>
            <a:rPr lang="en-US" altLang="zh-CN" sz="2800" dirty="0" smtClean="0"/>
            <a:t>7、</a:t>
          </a:r>
          <a:r>
            <a:rPr lang="zh-CN" altLang="en-US" sz="2800" dirty="0" smtClean="0"/>
            <a:t>认同度高</a:t>
          </a:r>
          <a:endParaRPr lang="en-US" altLang="zh-CN" sz="2800" dirty="0" smtClean="0"/>
        </a:p>
      </dgm:t>
    </dgm:pt>
    <dgm:pt modelId="{1FE0EE64-3E68-47F5-9AAD-F856DF085ED4}" type="parTrans" cxnId="{1FCCF71A-5B68-45A0-AD53-760EC73FE3D9}">
      <dgm:prSet/>
      <dgm:spPr/>
      <dgm:t>
        <a:bodyPr/>
        <a:lstStyle/>
        <a:p>
          <a:endParaRPr lang="zh-CN" altLang="en-US"/>
        </a:p>
      </dgm:t>
    </dgm:pt>
    <dgm:pt modelId="{AFA0AF1B-DE93-4F92-BE9D-6081B36C5E94}" type="sibTrans" cxnId="{1FCCF71A-5B68-45A0-AD53-760EC73FE3D9}">
      <dgm:prSet/>
      <dgm:spPr/>
      <dgm:t>
        <a:bodyPr/>
        <a:lstStyle/>
        <a:p>
          <a:endParaRPr lang="zh-CN" altLang="en-US"/>
        </a:p>
      </dgm:t>
    </dgm:pt>
    <dgm:pt modelId="{AA70E047-757A-45EB-A480-8D803F9FA9F0}" type="pres">
      <dgm:prSet presAssocID="{8F49050F-4DB5-406F-B728-4DA67E4638D8}" presName="compositeShape" presStyleCnt="0">
        <dgm:presLayoutVars>
          <dgm:dir/>
          <dgm:resizeHandles/>
        </dgm:presLayoutVars>
      </dgm:prSet>
      <dgm:spPr/>
      <dgm:t>
        <a:bodyPr/>
        <a:lstStyle/>
        <a:p>
          <a:endParaRPr lang="zh-CN" altLang="en-US"/>
        </a:p>
      </dgm:t>
    </dgm:pt>
    <dgm:pt modelId="{2A7D19C5-F795-4BA5-95F6-AC773C4E5A39}" type="pres">
      <dgm:prSet presAssocID="{8F49050F-4DB5-406F-B728-4DA67E4638D8}" presName="pyramid" presStyleLbl="node1" presStyleIdx="0" presStyleCnt="1"/>
      <dgm:spPr/>
      <dgm:t>
        <a:bodyPr/>
        <a:lstStyle/>
        <a:p>
          <a:endParaRPr lang="zh-CN" altLang="en-US"/>
        </a:p>
      </dgm:t>
    </dgm:pt>
    <dgm:pt modelId="{8B7130ED-1BBB-44C3-BFF8-E45E2679E205}" type="pres">
      <dgm:prSet presAssocID="{8F49050F-4DB5-406F-B728-4DA67E4638D8}" presName="theList" presStyleCnt="0"/>
      <dgm:spPr/>
      <dgm:t>
        <a:bodyPr/>
        <a:lstStyle/>
        <a:p>
          <a:endParaRPr lang="zh-CN" altLang="en-US"/>
        </a:p>
      </dgm:t>
    </dgm:pt>
    <dgm:pt modelId="{8B86C3F1-E6B2-4E79-9FDE-C1A7C1B1B6D9}" type="pres">
      <dgm:prSet presAssocID="{9EDA5272-2627-4E6D-A456-B0EB90C63B63}" presName="aNode" presStyleLbl="fgAcc1" presStyleIdx="0" presStyleCnt="7">
        <dgm:presLayoutVars>
          <dgm:bulletEnabled val="1"/>
        </dgm:presLayoutVars>
      </dgm:prSet>
      <dgm:spPr/>
      <dgm:t>
        <a:bodyPr/>
        <a:lstStyle/>
        <a:p>
          <a:endParaRPr lang="zh-CN" altLang="en-US"/>
        </a:p>
      </dgm:t>
    </dgm:pt>
    <dgm:pt modelId="{227326AE-59FC-470B-B3CC-6F72CE3018A4}" type="pres">
      <dgm:prSet presAssocID="{9EDA5272-2627-4E6D-A456-B0EB90C63B63}" presName="aSpace" presStyleCnt="0"/>
      <dgm:spPr/>
      <dgm:t>
        <a:bodyPr/>
        <a:lstStyle/>
        <a:p>
          <a:endParaRPr lang="zh-CN" altLang="en-US"/>
        </a:p>
      </dgm:t>
    </dgm:pt>
    <dgm:pt modelId="{2A279809-F800-496D-824B-CE401608C237}" type="pres">
      <dgm:prSet presAssocID="{15A89F6F-DC5B-45E9-941D-4123DEF454D3}" presName="aNode" presStyleLbl="fgAcc1" presStyleIdx="1" presStyleCnt="7">
        <dgm:presLayoutVars>
          <dgm:bulletEnabled val="1"/>
        </dgm:presLayoutVars>
      </dgm:prSet>
      <dgm:spPr/>
      <dgm:t>
        <a:bodyPr/>
        <a:lstStyle/>
        <a:p>
          <a:endParaRPr lang="zh-CN" altLang="en-US"/>
        </a:p>
      </dgm:t>
    </dgm:pt>
    <dgm:pt modelId="{F93250F4-9DBA-486F-87EA-41C49C86D364}" type="pres">
      <dgm:prSet presAssocID="{15A89F6F-DC5B-45E9-941D-4123DEF454D3}" presName="aSpace" presStyleCnt="0"/>
      <dgm:spPr/>
      <dgm:t>
        <a:bodyPr/>
        <a:lstStyle/>
        <a:p>
          <a:endParaRPr lang="zh-CN" altLang="en-US"/>
        </a:p>
      </dgm:t>
    </dgm:pt>
    <dgm:pt modelId="{CAED5BCE-DD1A-457A-A53C-F42374AA01D4}" type="pres">
      <dgm:prSet presAssocID="{0D254FE3-D50B-49CD-8CA3-A70262EA042F}" presName="aNode" presStyleLbl="fgAcc1" presStyleIdx="2" presStyleCnt="7">
        <dgm:presLayoutVars>
          <dgm:bulletEnabled val="1"/>
        </dgm:presLayoutVars>
      </dgm:prSet>
      <dgm:spPr/>
      <dgm:t>
        <a:bodyPr/>
        <a:lstStyle/>
        <a:p>
          <a:endParaRPr lang="zh-CN" altLang="en-US"/>
        </a:p>
      </dgm:t>
    </dgm:pt>
    <dgm:pt modelId="{003CA84A-FDD3-4A4A-BA85-C8C1BC8FB83F}" type="pres">
      <dgm:prSet presAssocID="{0D254FE3-D50B-49CD-8CA3-A70262EA042F}" presName="aSpace" presStyleCnt="0"/>
      <dgm:spPr/>
      <dgm:t>
        <a:bodyPr/>
        <a:lstStyle/>
        <a:p>
          <a:endParaRPr lang="zh-CN" altLang="en-US"/>
        </a:p>
      </dgm:t>
    </dgm:pt>
    <dgm:pt modelId="{DA797D93-61B9-401C-9E7F-C7AAD02CD0AE}" type="pres">
      <dgm:prSet presAssocID="{0D93596D-C49A-42DD-9B78-B6CDC292A44A}" presName="aNode" presStyleLbl="fgAcc1" presStyleIdx="3" presStyleCnt="7">
        <dgm:presLayoutVars>
          <dgm:bulletEnabled val="1"/>
        </dgm:presLayoutVars>
      </dgm:prSet>
      <dgm:spPr/>
      <dgm:t>
        <a:bodyPr/>
        <a:lstStyle/>
        <a:p>
          <a:endParaRPr lang="zh-CN" altLang="en-US"/>
        </a:p>
      </dgm:t>
    </dgm:pt>
    <dgm:pt modelId="{59DDD2DE-6B92-4B40-94A7-1E22683E1926}" type="pres">
      <dgm:prSet presAssocID="{0D93596D-C49A-42DD-9B78-B6CDC292A44A}" presName="aSpace" presStyleCnt="0"/>
      <dgm:spPr/>
      <dgm:t>
        <a:bodyPr/>
        <a:lstStyle/>
        <a:p>
          <a:endParaRPr lang="zh-CN" altLang="en-US"/>
        </a:p>
      </dgm:t>
    </dgm:pt>
    <dgm:pt modelId="{3EBF8BC4-7A58-492B-A992-F28CF48F0FB6}" type="pres">
      <dgm:prSet presAssocID="{B9911354-8481-4B90-8D29-5073E5A9E3FF}" presName="aNode" presStyleLbl="fgAcc1" presStyleIdx="4" presStyleCnt="7">
        <dgm:presLayoutVars>
          <dgm:bulletEnabled val="1"/>
        </dgm:presLayoutVars>
      </dgm:prSet>
      <dgm:spPr/>
      <dgm:t>
        <a:bodyPr/>
        <a:lstStyle/>
        <a:p>
          <a:endParaRPr lang="zh-CN" altLang="en-US"/>
        </a:p>
      </dgm:t>
    </dgm:pt>
    <dgm:pt modelId="{808C6395-3282-426B-BD32-11A4206AC143}" type="pres">
      <dgm:prSet presAssocID="{B9911354-8481-4B90-8D29-5073E5A9E3FF}" presName="aSpace" presStyleCnt="0"/>
      <dgm:spPr/>
      <dgm:t>
        <a:bodyPr/>
        <a:lstStyle/>
        <a:p>
          <a:endParaRPr lang="zh-CN" altLang="en-US"/>
        </a:p>
      </dgm:t>
    </dgm:pt>
    <dgm:pt modelId="{DD2A1839-33CA-4BA9-A509-CDA993BBF4F3}" type="pres">
      <dgm:prSet presAssocID="{4F3BF3A3-8264-41A6-A6F1-FE13A9E32743}" presName="aNode" presStyleLbl="fgAcc1" presStyleIdx="5" presStyleCnt="7">
        <dgm:presLayoutVars>
          <dgm:bulletEnabled val="1"/>
        </dgm:presLayoutVars>
      </dgm:prSet>
      <dgm:spPr/>
      <dgm:t>
        <a:bodyPr/>
        <a:lstStyle/>
        <a:p>
          <a:endParaRPr lang="zh-CN" altLang="en-US"/>
        </a:p>
      </dgm:t>
    </dgm:pt>
    <dgm:pt modelId="{C4E8B048-9471-4759-A7E2-00AE3C76968C}" type="pres">
      <dgm:prSet presAssocID="{4F3BF3A3-8264-41A6-A6F1-FE13A9E32743}" presName="aSpace" presStyleCnt="0"/>
      <dgm:spPr/>
      <dgm:t>
        <a:bodyPr/>
        <a:lstStyle/>
        <a:p>
          <a:endParaRPr lang="zh-CN" altLang="en-US"/>
        </a:p>
      </dgm:t>
    </dgm:pt>
    <dgm:pt modelId="{1A68631B-4C1F-4D4D-ABA6-CE36F365A7CA}" type="pres">
      <dgm:prSet presAssocID="{6AC618DA-59D5-4BFF-A5A2-2A5B4D40E086}" presName="aNode" presStyleLbl="fgAcc1" presStyleIdx="6" presStyleCnt="7">
        <dgm:presLayoutVars>
          <dgm:bulletEnabled val="1"/>
        </dgm:presLayoutVars>
      </dgm:prSet>
      <dgm:spPr/>
      <dgm:t>
        <a:bodyPr/>
        <a:lstStyle/>
        <a:p>
          <a:endParaRPr lang="zh-CN" altLang="en-US"/>
        </a:p>
      </dgm:t>
    </dgm:pt>
    <dgm:pt modelId="{BEE20EC9-9786-4106-9FFE-125522087734}" type="pres">
      <dgm:prSet presAssocID="{6AC618DA-59D5-4BFF-A5A2-2A5B4D40E086}" presName="aSpace" presStyleCnt="0"/>
      <dgm:spPr/>
      <dgm:t>
        <a:bodyPr/>
        <a:lstStyle/>
        <a:p>
          <a:endParaRPr lang="zh-CN" altLang="en-US"/>
        </a:p>
      </dgm:t>
    </dgm:pt>
  </dgm:ptLst>
  <dgm:cxnLst>
    <dgm:cxn modelId="{0E8CD223-4CD1-4F5D-A889-9164DE90D41B}" type="presOf" srcId="{0D254FE3-D50B-49CD-8CA3-A70262EA042F}" destId="{CAED5BCE-DD1A-457A-A53C-F42374AA01D4}" srcOrd="0" destOrd="0" presId="urn:microsoft.com/office/officeart/2005/8/layout/pyramid2"/>
    <dgm:cxn modelId="{90ECF609-197F-439B-93DB-45CF049D26BD}" type="presOf" srcId="{8F49050F-4DB5-406F-B728-4DA67E4638D8}" destId="{AA70E047-757A-45EB-A480-8D803F9FA9F0}" srcOrd="0" destOrd="0" presId="urn:microsoft.com/office/officeart/2005/8/layout/pyramid2"/>
    <dgm:cxn modelId="{76FBFB6A-7019-456F-AF7D-17484017AE8A}" srcId="{8F49050F-4DB5-406F-B728-4DA67E4638D8}" destId="{15A89F6F-DC5B-45E9-941D-4123DEF454D3}" srcOrd="1" destOrd="0" parTransId="{7B5A25AF-A281-45C2-AA67-5CDF7885C8E9}" sibTransId="{0C837326-69EA-4D33-9A1F-2C8F811170F5}"/>
    <dgm:cxn modelId="{55FCA554-59DE-4799-BE90-E6A67FB2BE68}" type="presOf" srcId="{9EDA5272-2627-4E6D-A456-B0EB90C63B63}" destId="{8B86C3F1-E6B2-4E79-9FDE-C1A7C1B1B6D9}" srcOrd="0" destOrd="0" presId="urn:microsoft.com/office/officeart/2005/8/layout/pyramid2"/>
    <dgm:cxn modelId="{3FDD39BD-5BBE-476A-AC67-02248AA592AF}" srcId="{8F49050F-4DB5-406F-B728-4DA67E4638D8}" destId="{0D93596D-C49A-42DD-9B78-B6CDC292A44A}" srcOrd="3" destOrd="0" parTransId="{9A67C7EE-C925-4946-A95A-B9C085CBBD97}" sibTransId="{C1D89FE8-6B88-4FD6-BCEE-6E32F6F05FA2}"/>
    <dgm:cxn modelId="{60F45E1D-61E1-4E73-9DA8-EDE43DA73396}" type="presOf" srcId="{15A89F6F-DC5B-45E9-941D-4123DEF454D3}" destId="{2A279809-F800-496D-824B-CE401608C237}" srcOrd="0" destOrd="0" presId="urn:microsoft.com/office/officeart/2005/8/layout/pyramid2"/>
    <dgm:cxn modelId="{24F528A7-A0B5-4F26-BE6F-AD3D0452FCA1}" srcId="{8F49050F-4DB5-406F-B728-4DA67E4638D8}" destId="{4F3BF3A3-8264-41A6-A6F1-FE13A9E32743}" srcOrd="5" destOrd="0" parTransId="{7BCAC58C-D534-486E-96B9-3114C7397B48}" sibTransId="{56555979-B9ED-4165-A8DE-E83BCC11982B}"/>
    <dgm:cxn modelId="{1FCCF71A-5B68-45A0-AD53-760EC73FE3D9}" srcId="{8F49050F-4DB5-406F-B728-4DA67E4638D8}" destId="{6AC618DA-59D5-4BFF-A5A2-2A5B4D40E086}" srcOrd="6" destOrd="0" parTransId="{1FE0EE64-3E68-47F5-9AAD-F856DF085ED4}" sibTransId="{AFA0AF1B-DE93-4F92-BE9D-6081B36C5E94}"/>
    <dgm:cxn modelId="{C64687BF-79C1-4B06-87FA-DD1DD994A396}" srcId="{8F49050F-4DB5-406F-B728-4DA67E4638D8}" destId="{9EDA5272-2627-4E6D-A456-B0EB90C63B63}" srcOrd="0" destOrd="0" parTransId="{7847FAC6-97F3-4DAA-99E7-4260D70EF63C}" sibTransId="{71265C61-AC68-4DD4-B394-5BDEDD15F654}"/>
    <dgm:cxn modelId="{91274E28-31E3-407E-BD88-D1A3AA5C4D45}" type="presOf" srcId="{4F3BF3A3-8264-41A6-A6F1-FE13A9E32743}" destId="{DD2A1839-33CA-4BA9-A509-CDA993BBF4F3}" srcOrd="0" destOrd="0" presId="urn:microsoft.com/office/officeart/2005/8/layout/pyramid2"/>
    <dgm:cxn modelId="{C7E52516-AA4C-4629-B235-6EBD8B1D3FEF}" type="presOf" srcId="{B9911354-8481-4B90-8D29-5073E5A9E3FF}" destId="{3EBF8BC4-7A58-492B-A992-F28CF48F0FB6}" srcOrd="0" destOrd="0" presId="urn:microsoft.com/office/officeart/2005/8/layout/pyramid2"/>
    <dgm:cxn modelId="{F1EFAA62-1189-49B3-86C6-03FD2B8DE401}" srcId="{8F49050F-4DB5-406F-B728-4DA67E4638D8}" destId="{B9911354-8481-4B90-8D29-5073E5A9E3FF}" srcOrd="4" destOrd="0" parTransId="{D85C0608-58AA-47DB-A603-600EE0BFEB82}" sibTransId="{150696B3-5797-43F9-907B-CFA20116D801}"/>
    <dgm:cxn modelId="{FA69B12C-D7E0-4CAF-B2A6-6A02C14A26DB}" type="presOf" srcId="{0D93596D-C49A-42DD-9B78-B6CDC292A44A}" destId="{DA797D93-61B9-401C-9E7F-C7AAD02CD0AE}" srcOrd="0" destOrd="0" presId="urn:microsoft.com/office/officeart/2005/8/layout/pyramid2"/>
    <dgm:cxn modelId="{747C462F-B7A1-4345-B49B-3EFC5C416431}" type="presOf" srcId="{6AC618DA-59D5-4BFF-A5A2-2A5B4D40E086}" destId="{1A68631B-4C1F-4D4D-ABA6-CE36F365A7CA}" srcOrd="0" destOrd="0" presId="urn:microsoft.com/office/officeart/2005/8/layout/pyramid2"/>
    <dgm:cxn modelId="{C1D0239C-A862-48F4-A371-A688556BB2AA}" srcId="{8F49050F-4DB5-406F-B728-4DA67E4638D8}" destId="{0D254FE3-D50B-49CD-8CA3-A70262EA042F}" srcOrd="2" destOrd="0" parTransId="{06354C98-41C7-4734-93F2-47C6AD28A756}" sibTransId="{8FB4639C-AE88-431B-94D6-D2AB7C066288}"/>
    <dgm:cxn modelId="{3ED5FE63-2FF9-4A0E-A391-90616DE185B2}" type="presParOf" srcId="{AA70E047-757A-45EB-A480-8D803F9FA9F0}" destId="{2A7D19C5-F795-4BA5-95F6-AC773C4E5A39}" srcOrd="0" destOrd="0" presId="urn:microsoft.com/office/officeart/2005/8/layout/pyramid2"/>
    <dgm:cxn modelId="{8951DD2D-0D16-4D22-9849-B52A1F561B2A}" type="presParOf" srcId="{AA70E047-757A-45EB-A480-8D803F9FA9F0}" destId="{8B7130ED-1BBB-44C3-BFF8-E45E2679E205}" srcOrd="1" destOrd="0" presId="urn:microsoft.com/office/officeart/2005/8/layout/pyramid2"/>
    <dgm:cxn modelId="{23FC53A4-AABB-4DC3-A876-46D094B50600}" type="presParOf" srcId="{8B7130ED-1BBB-44C3-BFF8-E45E2679E205}" destId="{8B86C3F1-E6B2-4E79-9FDE-C1A7C1B1B6D9}" srcOrd="0" destOrd="0" presId="urn:microsoft.com/office/officeart/2005/8/layout/pyramid2"/>
    <dgm:cxn modelId="{F6B242E3-90E5-4BD5-B617-F91AFA8E3ED7}" type="presParOf" srcId="{8B7130ED-1BBB-44C3-BFF8-E45E2679E205}" destId="{227326AE-59FC-470B-B3CC-6F72CE3018A4}" srcOrd="1" destOrd="0" presId="urn:microsoft.com/office/officeart/2005/8/layout/pyramid2"/>
    <dgm:cxn modelId="{15A908CD-7219-4DF8-92E8-1B1C528377C7}" type="presParOf" srcId="{8B7130ED-1BBB-44C3-BFF8-E45E2679E205}" destId="{2A279809-F800-496D-824B-CE401608C237}" srcOrd="2" destOrd="0" presId="urn:microsoft.com/office/officeart/2005/8/layout/pyramid2"/>
    <dgm:cxn modelId="{CEF3189B-FBEC-4E1A-8321-2508834BE1A8}" type="presParOf" srcId="{8B7130ED-1BBB-44C3-BFF8-E45E2679E205}" destId="{F93250F4-9DBA-486F-87EA-41C49C86D364}" srcOrd="3" destOrd="0" presId="urn:microsoft.com/office/officeart/2005/8/layout/pyramid2"/>
    <dgm:cxn modelId="{35FE3938-EDFE-4BB4-8D79-EF44AEF911E5}" type="presParOf" srcId="{8B7130ED-1BBB-44C3-BFF8-E45E2679E205}" destId="{CAED5BCE-DD1A-457A-A53C-F42374AA01D4}" srcOrd="4" destOrd="0" presId="urn:microsoft.com/office/officeart/2005/8/layout/pyramid2"/>
    <dgm:cxn modelId="{B8716C1E-D000-4AE3-B128-D107F0B63AF2}" type="presParOf" srcId="{8B7130ED-1BBB-44C3-BFF8-E45E2679E205}" destId="{003CA84A-FDD3-4A4A-BA85-C8C1BC8FB83F}" srcOrd="5" destOrd="0" presId="urn:microsoft.com/office/officeart/2005/8/layout/pyramid2"/>
    <dgm:cxn modelId="{3A0EA13C-5DB0-4D9E-800F-044DC09035E1}" type="presParOf" srcId="{8B7130ED-1BBB-44C3-BFF8-E45E2679E205}" destId="{DA797D93-61B9-401C-9E7F-C7AAD02CD0AE}" srcOrd="6" destOrd="0" presId="urn:microsoft.com/office/officeart/2005/8/layout/pyramid2"/>
    <dgm:cxn modelId="{2DE962BC-6A08-4D4E-B3AA-DA5A54C09086}" type="presParOf" srcId="{8B7130ED-1BBB-44C3-BFF8-E45E2679E205}" destId="{59DDD2DE-6B92-4B40-94A7-1E22683E1926}" srcOrd="7" destOrd="0" presId="urn:microsoft.com/office/officeart/2005/8/layout/pyramid2"/>
    <dgm:cxn modelId="{54C7BFD2-BBA4-4837-9C7D-7178C6E87DFC}" type="presParOf" srcId="{8B7130ED-1BBB-44C3-BFF8-E45E2679E205}" destId="{3EBF8BC4-7A58-492B-A992-F28CF48F0FB6}" srcOrd="8" destOrd="0" presId="urn:microsoft.com/office/officeart/2005/8/layout/pyramid2"/>
    <dgm:cxn modelId="{E2D19978-ACB2-4FC9-A0A7-E6DBA4EDEDF9}" type="presParOf" srcId="{8B7130ED-1BBB-44C3-BFF8-E45E2679E205}" destId="{808C6395-3282-426B-BD32-11A4206AC143}" srcOrd="9" destOrd="0" presId="urn:microsoft.com/office/officeart/2005/8/layout/pyramid2"/>
    <dgm:cxn modelId="{9E63011E-B9FB-479C-A25E-0CC0AC1D872A}" type="presParOf" srcId="{8B7130ED-1BBB-44C3-BFF8-E45E2679E205}" destId="{DD2A1839-33CA-4BA9-A509-CDA993BBF4F3}" srcOrd="10" destOrd="0" presId="urn:microsoft.com/office/officeart/2005/8/layout/pyramid2"/>
    <dgm:cxn modelId="{CE171360-329F-4F2E-BDB2-3C10AA05E84D}" type="presParOf" srcId="{8B7130ED-1BBB-44C3-BFF8-E45E2679E205}" destId="{C4E8B048-9471-4759-A7E2-00AE3C76968C}" srcOrd="11" destOrd="0" presId="urn:microsoft.com/office/officeart/2005/8/layout/pyramid2"/>
    <dgm:cxn modelId="{CCD5216E-E8D2-44A3-BA38-B0CD0520B134}" type="presParOf" srcId="{8B7130ED-1BBB-44C3-BFF8-E45E2679E205}" destId="{1A68631B-4C1F-4D4D-ABA6-CE36F365A7CA}" srcOrd="12" destOrd="0" presId="urn:microsoft.com/office/officeart/2005/8/layout/pyramid2"/>
    <dgm:cxn modelId="{A7709039-A07C-4561-A8E8-7D102F0A2859}" type="presParOf" srcId="{8B7130ED-1BBB-44C3-BFF8-E45E2679E205}" destId="{BEE20EC9-9786-4106-9FFE-125522087734}" srcOrd="13"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F51D46-E359-4D27-801D-9ED25CE20F31}" type="doc">
      <dgm:prSet loTypeId="urn:microsoft.com/office/officeart/2005/8/layout/equation2" loCatId="relationship" qsTypeId="urn:microsoft.com/office/officeart/2005/8/quickstyle/simple1" qsCatId="simple" csTypeId="urn:microsoft.com/office/officeart/2005/8/colors/colorful1" csCatId="colorful" phldr="1"/>
      <dgm:spPr/>
    </dgm:pt>
    <dgm:pt modelId="{8200B19A-A0FA-4D92-96CD-71D7D74204B0}">
      <dgm:prSet phldrT="[文本]"/>
      <dgm:spPr/>
      <dgm:t>
        <a:bodyPr/>
        <a:lstStyle/>
        <a:p>
          <a:r>
            <a:rPr lang="zh-CN" altLang="en-US" dirty="0" smtClean="0"/>
            <a:t>围绕中心</a:t>
          </a:r>
          <a:endParaRPr lang="en-US" altLang="zh-CN" dirty="0" smtClean="0"/>
        </a:p>
        <a:p>
          <a:r>
            <a:rPr lang="zh-CN" altLang="en-US" dirty="0" smtClean="0"/>
            <a:t>服务大局</a:t>
          </a:r>
          <a:endParaRPr lang="zh-CN" altLang="en-US" dirty="0"/>
        </a:p>
      </dgm:t>
    </dgm:pt>
    <dgm:pt modelId="{6FA1ECB0-FD16-4841-8198-638B79ECACB2}" type="parTrans" cxnId="{4130423F-1BB7-4DD8-B597-98298238C176}">
      <dgm:prSet/>
      <dgm:spPr/>
      <dgm:t>
        <a:bodyPr/>
        <a:lstStyle/>
        <a:p>
          <a:endParaRPr lang="zh-CN" altLang="en-US"/>
        </a:p>
      </dgm:t>
    </dgm:pt>
    <dgm:pt modelId="{97662BAD-0D3E-4CA1-8428-FC9155BE90B9}" type="sibTrans" cxnId="{4130423F-1BB7-4DD8-B597-98298238C176}">
      <dgm:prSet/>
      <dgm:spPr/>
      <dgm:t>
        <a:bodyPr/>
        <a:lstStyle/>
        <a:p>
          <a:endParaRPr lang="zh-CN" altLang="en-US"/>
        </a:p>
      </dgm:t>
    </dgm:pt>
    <dgm:pt modelId="{B7767194-E57B-4D9D-B742-7E1CC1E788C5}">
      <dgm:prSet phldrT="[文本]"/>
      <dgm:spPr/>
      <dgm:t>
        <a:bodyPr/>
        <a:lstStyle/>
        <a:p>
          <a:r>
            <a:rPr lang="zh-CN" altLang="en-US" dirty="0" smtClean="0"/>
            <a:t>客观理性回应社会热点</a:t>
          </a:r>
          <a:endParaRPr lang="zh-CN" altLang="en-US" dirty="0"/>
        </a:p>
      </dgm:t>
    </dgm:pt>
    <dgm:pt modelId="{E27484E7-1924-4318-AAB8-B7FC446F97AA}" type="parTrans" cxnId="{E68B6E6B-5E32-442B-82FD-C31C51F81C65}">
      <dgm:prSet/>
      <dgm:spPr/>
      <dgm:t>
        <a:bodyPr/>
        <a:lstStyle/>
        <a:p>
          <a:endParaRPr lang="zh-CN" altLang="en-US"/>
        </a:p>
      </dgm:t>
    </dgm:pt>
    <dgm:pt modelId="{2908C030-3F20-4E74-859B-444C0B36A4C4}" type="sibTrans" cxnId="{E68B6E6B-5E32-442B-82FD-C31C51F81C65}">
      <dgm:prSet/>
      <dgm:spPr/>
      <dgm:t>
        <a:bodyPr/>
        <a:lstStyle/>
        <a:p>
          <a:endParaRPr lang="zh-CN" altLang="en-US"/>
        </a:p>
      </dgm:t>
    </dgm:pt>
    <dgm:pt modelId="{97CE12DE-B789-4432-B103-19E1A0803194}">
      <dgm:prSet phldrT="[文本]"/>
      <dgm:spPr/>
      <dgm:t>
        <a:bodyPr/>
        <a:lstStyle/>
        <a:p>
          <a:pPr algn="ctr"/>
          <a:r>
            <a:rPr lang="zh-CN" dirty="0" smtClean="0"/>
            <a:t>以科学思想观察问题、</a:t>
          </a:r>
          <a:endParaRPr lang="en-US" altLang="zh-CN" dirty="0" smtClean="0"/>
        </a:p>
        <a:p>
          <a:pPr algn="ctr"/>
          <a:r>
            <a:rPr lang="zh-CN" dirty="0" smtClean="0"/>
            <a:t>以科学态度看待问题、</a:t>
          </a:r>
          <a:endParaRPr lang="en-US" altLang="zh-CN" dirty="0" smtClean="0"/>
        </a:p>
        <a:p>
          <a:pPr algn="ctr"/>
          <a:r>
            <a:rPr lang="zh-CN" dirty="0" smtClean="0"/>
            <a:t>以科学方法处理问题，</a:t>
          </a:r>
          <a:endParaRPr lang="en-US" altLang="zh-CN" dirty="0" smtClean="0"/>
        </a:p>
        <a:p>
          <a:pPr algn="ctr"/>
          <a:r>
            <a:rPr lang="zh-CN" dirty="0" smtClean="0"/>
            <a:t>养成健康文明的生活方式和科学理性的行为方式，</a:t>
          </a:r>
          <a:endParaRPr lang="en-US" altLang="zh-CN" dirty="0" smtClean="0"/>
        </a:p>
        <a:p>
          <a:pPr algn="ctr"/>
          <a:r>
            <a:rPr lang="zh-CN" dirty="0" smtClean="0"/>
            <a:t>保持健康向上的社会心态</a:t>
          </a:r>
          <a:r>
            <a:rPr lang="zh-CN" altLang="en-US" dirty="0" smtClean="0"/>
            <a:t>。</a:t>
          </a:r>
          <a:endParaRPr lang="zh-CN" altLang="en-US" b="1" dirty="0">
            <a:effectLst>
              <a:outerShdw blurRad="38100" dist="38100" dir="2700000" algn="tl">
                <a:srgbClr val="000000">
                  <a:alpha val="43137"/>
                </a:srgbClr>
              </a:outerShdw>
            </a:effectLst>
          </a:endParaRPr>
        </a:p>
      </dgm:t>
    </dgm:pt>
    <dgm:pt modelId="{1C07833F-5588-404B-8695-867958C562E2}" type="parTrans" cxnId="{63DE37ED-EF2F-4967-A854-316D697AC719}">
      <dgm:prSet/>
      <dgm:spPr/>
      <dgm:t>
        <a:bodyPr/>
        <a:lstStyle/>
        <a:p>
          <a:endParaRPr lang="zh-CN" altLang="en-US"/>
        </a:p>
      </dgm:t>
    </dgm:pt>
    <dgm:pt modelId="{3B6A2902-397B-45FF-9319-F89441362986}" type="sibTrans" cxnId="{63DE37ED-EF2F-4967-A854-316D697AC719}">
      <dgm:prSet/>
      <dgm:spPr/>
      <dgm:t>
        <a:bodyPr/>
        <a:lstStyle/>
        <a:p>
          <a:endParaRPr lang="zh-CN" altLang="en-US"/>
        </a:p>
      </dgm:t>
    </dgm:pt>
    <dgm:pt modelId="{BB4D4310-B75B-4721-AD37-78048A863BE0}" type="pres">
      <dgm:prSet presAssocID="{F3F51D46-E359-4D27-801D-9ED25CE20F31}" presName="Name0" presStyleCnt="0">
        <dgm:presLayoutVars>
          <dgm:dir/>
          <dgm:resizeHandles val="exact"/>
        </dgm:presLayoutVars>
      </dgm:prSet>
      <dgm:spPr/>
    </dgm:pt>
    <dgm:pt modelId="{52C27733-8A41-4A1E-A312-EAEA0F816473}" type="pres">
      <dgm:prSet presAssocID="{F3F51D46-E359-4D27-801D-9ED25CE20F31}" presName="vNodes" presStyleCnt="0"/>
      <dgm:spPr/>
    </dgm:pt>
    <dgm:pt modelId="{7BD514B1-E08A-47EB-A2A7-7E140F95DF3D}" type="pres">
      <dgm:prSet presAssocID="{8200B19A-A0FA-4D92-96CD-71D7D74204B0}" presName="node" presStyleLbl="node1" presStyleIdx="0" presStyleCnt="3">
        <dgm:presLayoutVars>
          <dgm:bulletEnabled val="1"/>
        </dgm:presLayoutVars>
      </dgm:prSet>
      <dgm:spPr/>
      <dgm:t>
        <a:bodyPr/>
        <a:lstStyle/>
        <a:p>
          <a:endParaRPr lang="zh-CN" altLang="en-US"/>
        </a:p>
      </dgm:t>
    </dgm:pt>
    <dgm:pt modelId="{E936FD60-CD94-479A-A1BD-F1D63AD23D45}" type="pres">
      <dgm:prSet presAssocID="{97662BAD-0D3E-4CA1-8428-FC9155BE90B9}" presName="spacerT" presStyleCnt="0"/>
      <dgm:spPr/>
    </dgm:pt>
    <dgm:pt modelId="{8480F89E-6F24-42A6-BE2A-86FFA3D6AB54}" type="pres">
      <dgm:prSet presAssocID="{97662BAD-0D3E-4CA1-8428-FC9155BE90B9}" presName="sibTrans" presStyleLbl="sibTrans2D1" presStyleIdx="0" presStyleCnt="2"/>
      <dgm:spPr/>
      <dgm:t>
        <a:bodyPr/>
        <a:lstStyle/>
        <a:p>
          <a:endParaRPr lang="zh-CN" altLang="en-US"/>
        </a:p>
      </dgm:t>
    </dgm:pt>
    <dgm:pt modelId="{F055F15B-1A2E-479A-A4D8-46D7D65A64F2}" type="pres">
      <dgm:prSet presAssocID="{97662BAD-0D3E-4CA1-8428-FC9155BE90B9}" presName="spacerB" presStyleCnt="0"/>
      <dgm:spPr/>
    </dgm:pt>
    <dgm:pt modelId="{7FC8ED00-B2E1-4759-88F7-0A971F8FA6E0}" type="pres">
      <dgm:prSet presAssocID="{B7767194-E57B-4D9D-B742-7E1CC1E788C5}" presName="node" presStyleLbl="node1" presStyleIdx="1" presStyleCnt="3">
        <dgm:presLayoutVars>
          <dgm:bulletEnabled val="1"/>
        </dgm:presLayoutVars>
      </dgm:prSet>
      <dgm:spPr/>
      <dgm:t>
        <a:bodyPr/>
        <a:lstStyle/>
        <a:p>
          <a:endParaRPr lang="zh-CN" altLang="en-US"/>
        </a:p>
      </dgm:t>
    </dgm:pt>
    <dgm:pt modelId="{6F289ABF-3F6D-4B6C-B3B5-CD9B4ADF91BE}" type="pres">
      <dgm:prSet presAssocID="{F3F51D46-E359-4D27-801D-9ED25CE20F31}" presName="sibTransLast" presStyleLbl="sibTrans2D1" presStyleIdx="1" presStyleCnt="2"/>
      <dgm:spPr/>
      <dgm:t>
        <a:bodyPr/>
        <a:lstStyle/>
        <a:p>
          <a:endParaRPr lang="zh-CN" altLang="en-US"/>
        </a:p>
      </dgm:t>
    </dgm:pt>
    <dgm:pt modelId="{74A855DC-A13E-450E-9D25-7AD9C21EB166}" type="pres">
      <dgm:prSet presAssocID="{F3F51D46-E359-4D27-801D-9ED25CE20F31}" presName="connectorText" presStyleLbl="sibTrans2D1" presStyleIdx="1" presStyleCnt="2"/>
      <dgm:spPr/>
      <dgm:t>
        <a:bodyPr/>
        <a:lstStyle/>
        <a:p>
          <a:endParaRPr lang="zh-CN" altLang="en-US"/>
        </a:p>
      </dgm:t>
    </dgm:pt>
    <dgm:pt modelId="{1A191442-DD39-4648-8C54-53A48574E70D}" type="pres">
      <dgm:prSet presAssocID="{F3F51D46-E359-4D27-801D-9ED25CE20F31}" presName="lastNode" presStyleLbl="node1" presStyleIdx="2" presStyleCnt="3" custScaleX="144600">
        <dgm:presLayoutVars>
          <dgm:bulletEnabled val="1"/>
        </dgm:presLayoutVars>
      </dgm:prSet>
      <dgm:spPr/>
      <dgm:t>
        <a:bodyPr/>
        <a:lstStyle/>
        <a:p>
          <a:endParaRPr lang="zh-CN" altLang="en-US"/>
        </a:p>
      </dgm:t>
    </dgm:pt>
  </dgm:ptLst>
  <dgm:cxnLst>
    <dgm:cxn modelId="{32398CA1-AAF5-414D-8CCB-A5E694807166}" type="presOf" srcId="{97CE12DE-B789-4432-B103-19E1A0803194}" destId="{1A191442-DD39-4648-8C54-53A48574E70D}" srcOrd="0" destOrd="0" presId="urn:microsoft.com/office/officeart/2005/8/layout/equation2"/>
    <dgm:cxn modelId="{167BAD13-FECF-4F67-B3FA-EC1AC99AE8E9}" type="presOf" srcId="{8200B19A-A0FA-4D92-96CD-71D7D74204B0}" destId="{7BD514B1-E08A-47EB-A2A7-7E140F95DF3D}" srcOrd="0" destOrd="0" presId="urn:microsoft.com/office/officeart/2005/8/layout/equation2"/>
    <dgm:cxn modelId="{E68B6E6B-5E32-442B-82FD-C31C51F81C65}" srcId="{F3F51D46-E359-4D27-801D-9ED25CE20F31}" destId="{B7767194-E57B-4D9D-B742-7E1CC1E788C5}" srcOrd="1" destOrd="0" parTransId="{E27484E7-1924-4318-AAB8-B7FC446F97AA}" sibTransId="{2908C030-3F20-4E74-859B-444C0B36A4C4}"/>
    <dgm:cxn modelId="{63E93714-1185-42B9-A269-0899A4C2FF0B}" type="presOf" srcId="{2908C030-3F20-4E74-859B-444C0B36A4C4}" destId="{74A855DC-A13E-450E-9D25-7AD9C21EB166}" srcOrd="1" destOrd="0" presId="urn:microsoft.com/office/officeart/2005/8/layout/equation2"/>
    <dgm:cxn modelId="{4130423F-1BB7-4DD8-B597-98298238C176}" srcId="{F3F51D46-E359-4D27-801D-9ED25CE20F31}" destId="{8200B19A-A0FA-4D92-96CD-71D7D74204B0}" srcOrd="0" destOrd="0" parTransId="{6FA1ECB0-FD16-4841-8198-638B79ECACB2}" sibTransId="{97662BAD-0D3E-4CA1-8428-FC9155BE90B9}"/>
    <dgm:cxn modelId="{33CD3383-FCF4-4229-805C-7FE86CFB4A0B}" type="presOf" srcId="{97662BAD-0D3E-4CA1-8428-FC9155BE90B9}" destId="{8480F89E-6F24-42A6-BE2A-86FFA3D6AB54}" srcOrd="0" destOrd="0" presId="urn:microsoft.com/office/officeart/2005/8/layout/equation2"/>
    <dgm:cxn modelId="{5A2CD868-5C7B-4D84-9D3E-48F7FDA181EA}" type="presOf" srcId="{F3F51D46-E359-4D27-801D-9ED25CE20F31}" destId="{BB4D4310-B75B-4721-AD37-78048A863BE0}" srcOrd="0" destOrd="0" presId="urn:microsoft.com/office/officeart/2005/8/layout/equation2"/>
    <dgm:cxn modelId="{63DE37ED-EF2F-4967-A854-316D697AC719}" srcId="{F3F51D46-E359-4D27-801D-9ED25CE20F31}" destId="{97CE12DE-B789-4432-B103-19E1A0803194}" srcOrd="2" destOrd="0" parTransId="{1C07833F-5588-404B-8695-867958C562E2}" sibTransId="{3B6A2902-397B-45FF-9319-F89441362986}"/>
    <dgm:cxn modelId="{B3E2F238-AB75-4FCC-963B-E2090C7D757C}" type="presOf" srcId="{B7767194-E57B-4D9D-B742-7E1CC1E788C5}" destId="{7FC8ED00-B2E1-4759-88F7-0A971F8FA6E0}" srcOrd="0" destOrd="0" presId="urn:microsoft.com/office/officeart/2005/8/layout/equation2"/>
    <dgm:cxn modelId="{970590AF-9DB1-4311-9FBD-D029D72C16F8}" type="presOf" srcId="{2908C030-3F20-4E74-859B-444C0B36A4C4}" destId="{6F289ABF-3F6D-4B6C-B3B5-CD9B4ADF91BE}" srcOrd="0" destOrd="0" presId="urn:microsoft.com/office/officeart/2005/8/layout/equation2"/>
    <dgm:cxn modelId="{20AB0777-EC3C-4027-9926-46385693F9AF}" type="presParOf" srcId="{BB4D4310-B75B-4721-AD37-78048A863BE0}" destId="{52C27733-8A41-4A1E-A312-EAEA0F816473}" srcOrd="0" destOrd="0" presId="urn:microsoft.com/office/officeart/2005/8/layout/equation2"/>
    <dgm:cxn modelId="{D4633002-CE61-4DB1-A1E4-88930F7A6561}" type="presParOf" srcId="{52C27733-8A41-4A1E-A312-EAEA0F816473}" destId="{7BD514B1-E08A-47EB-A2A7-7E140F95DF3D}" srcOrd="0" destOrd="0" presId="urn:microsoft.com/office/officeart/2005/8/layout/equation2"/>
    <dgm:cxn modelId="{E098A66E-8376-4C59-B44A-B67A572FDDF7}" type="presParOf" srcId="{52C27733-8A41-4A1E-A312-EAEA0F816473}" destId="{E936FD60-CD94-479A-A1BD-F1D63AD23D45}" srcOrd="1" destOrd="0" presId="urn:microsoft.com/office/officeart/2005/8/layout/equation2"/>
    <dgm:cxn modelId="{6BA92D7A-4848-4BF7-883F-A99915660A63}" type="presParOf" srcId="{52C27733-8A41-4A1E-A312-EAEA0F816473}" destId="{8480F89E-6F24-42A6-BE2A-86FFA3D6AB54}" srcOrd="2" destOrd="0" presId="urn:microsoft.com/office/officeart/2005/8/layout/equation2"/>
    <dgm:cxn modelId="{6B6CF1D0-748E-4C11-970D-D09103068CE1}" type="presParOf" srcId="{52C27733-8A41-4A1E-A312-EAEA0F816473}" destId="{F055F15B-1A2E-479A-A4D8-46D7D65A64F2}" srcOrd="3" destOrd="0" presId="urn:microsoft.com/office/officeart/2005/8/layout/equation2"/>
    <dgm:cxn modelId="{4199F612-427D-4CE2-AC4C-62039AA2F10F}" type="presParOf" srcId="{52C27733-8A41-4A1E-A312-EAEA0F816473}" destId="{7FC8ED00-B2E1-4759-88F7-0A971F8FA6E0}" srcOrd="4" destOrd="0" presId="urn:microsoft.com/office/officeart/2005/8/layout/equation2"/>
    <dgm:cxn modelId="{33F80A66-A727-44E9-B944-967C08C39D04}" type="presParOf" srcId="{BB4D4310-B75B-4721-AD37-78048A863BE0}" destId="{6F289ABF-3F6D-4B6C-B3B5-CD9B4ADF91BE}" srcOrd="1" destOrd="0" presId="urn:microsoft.com/office/officeart/2005/8/layout/equation2"/>
    <dgm:cxn modelId="{1E253B35-561B-449E-9BC0-3D654E3487C5}" type="presParOf" srcId="{6F289ABF-3F6D-4B6C-B3B5-CD9B4ADF91BE}" destId="{74A855DC-A13E-450E-9D25-7AD9C21EB166}" srcOrd="0" destOrd="0" presId="urn:microsoft.com/office/officeart/2005/8/layout/equation2"/>
    <dgm:cxn modelId="{A9266422-0FC8-4223-9F35-816CC574BBA6}" type="presParOf" srcId="{BB4D4310-B75B-4721-AD37-78048A863BE0}" destId="{1A191442-DD39-4648-8C54-53A48574E70D}" srcOrd="2" destOrd="0" presId="urn:microsoft.com/office/officeart/2005/8/layout/equati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F51D46-E359-4D27-801D-9ED25CE20F31}"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zh-CN" altLang="en-US"/>
        </a:p>
      </dgm:t>
    </dgm:pt>
    <dgm:pt modelId="{B44237F5-3B64-4E17-912B-A5D2770AE7B7}">
      <dgm:prSet custT="1"/>
      <dgm:spPr/>
      <dgm:t>
        <a:bodyPr/>
        <a:lstStyle/>
        <a:p>
          <a:r>
            <a:rPr lang="zh-CN" altLang="en-US" sz="2000" b="0" i="0" u="none" dirty="0" smtClean="0">
              <a:latin typeface="微软雅黑" pitchFamily="34" charset="-122"/>
              <a:ea typeface="微软雅黑" pitchFamily="34" charset="-122"/>
            </a:rPr>
            <a:t>开放性：不设台阶、没有门槛儿</a:t>
          </a:r>
          <a:endParaRPr lang="zh-CN" altLang="en-US" sz="2000" b="0" i="0" u="none" dirty="0">
            <a:latin typeface="微软雅黑" pitchFamily="34" charset="-122"/>
            <a:ea typeface="微软雅黑" pitchFamily="34" charset="-122"/>
          </a:endParaRPr>
        </a:p>
      </dgm:t>
    </dgm:pt>
    <dgm:pt modelId="{F3A5EF55-5792-41A9-BA43-042D44277C95}" type="parTrans" cxnId="{708F221B-336E-4280-AB46-64E0D8930238}">
      <dgm:prSet/>
      <dgm:spPr/>
      <dgm:t>
        <a:bodyPr/>
        <a:lstStyle/>
        <a:p>
          <a:endParaRPr lang="zh-CN" altLang="en-US" sz="1600" b="0" i="0" u="none">
            <a:latin typeface="微软雅黑" pitchFamily="34" charset="-122"/>
            <a:ea typeface="微软雅黑" pitchFamily="34" charset="-122"/>
          </a:endParaRPr>
        </a:p>
      </dgm:t>
    </dgm:pt>
    <dgm:pt modelId="{B1C8C271-018F-4A43-B064-DA2FA64039A3}" type="sibTrans" cxnId="{708F221B-336E-4280-AB46-64E0D8930238}">
      <dgm:prSet/>
      <dgm:spPr/>
      <dgm:t>
        <a:bodyPr/>
        <a:lstStyle/>
        <a:p>
          <a:endParaRPr lang="zh-CN" altLang="en-US" sz="1600" b="0" i="0" u="none">
            <a:latin typeface="微软雅黑" pitchFamily="34" charset="-122"/>
            <a:ea typeface="微软雅黑" pitchFamily="34" charset="-122"/>
          </a:endParaRPr>
        </a:p>
      </dgm:t>
    </dgm:pt>
    <dgm:pt modelId="{170CADB6-2F69-4241-92EE-E66B0D413EEA}">
      <dgm:prSet phldrT="[文本]" custT="1"/>
      <dgm:spPr/>
      <dgm:t>
        <a:bodyPr/>
        <a:lstStyle/>
        <a:p>
          <a:r>
            <a:rPr lang="zh-CN" altLang="en-US" sz="2400" b="0" i="0" u="none" dirty="0" smtClean="0">
              <a:latin typeface="微软雅黑" pitchFamily="34" charset="-122"/>
              <a:ea typeface="微软雅黑" pitchFamily="34" charset="-122"/>
            </a:rPr>
            <a:t>科学调查</a:t>
          </a:r>
          <a:endParaRPr lang="zh-CN" altLang="en-US" sz="2400" b="0" i="0" u="none" dirty="0">
            <a:latin typeface="微软雅黑" pitchFamily="34" charset="-122"/>
            <a:ea typeface="微软雅黑" pitchFamily="34" charset="-122"/>
          </a:endParaRPr>
        </a:p>
      </dgm:t>
    </dgm:pt>
    <dgm:pt modelId="{61F3630F-B8E4-497D-BA26-E9B5ED4759A0}" type="parTrans" cxnId="{C4591726-DB4B-4F6A-98FC-5CC88AC099CA}">
      <dgm:prSet custT="1"/>
      <dgm:spPr/>
      <dgm:t>
        <a:bodyPr/>
        <a:lstStyle/>
        <a:p>
          <a:endParaRPr lang="zh-CN" altLang="en-US" sz="400" b="0" i="0" u="none">
            <a:latin typeface="微软雅黑" pitchFamily="34" charset="-122"/>
            <a:ea typeface="微软雅黑" pitchFamily="34" charset="-122"/>
          </a:endParaRPr>
        </a:p>
      </dgm:t>
    </dgm:pt>
    <dgm:pt modelId="{0E9F99DA-25F4-492F-BECA-6FC9AA5FE80C}" type="sibTrans" cxnId="{C4591726-DB4B-4F6A-98FC-5CC88AC099CA}">
      <dgm:prSet/>
      <dgm:spPr/>
      <dgm:t>
        <a:bodyPr/>
        <a:lstStyle/>
        <a:p>
          <a:endParaRPr lang="zh-CN" altLang="en-US" sz="1600" b="0" i="0" u="none">
            <a:latin typeface="微软雅黑" pitchFamily="34" charset="-122"/>
            <a:ea typeface="微软雅黑" pitchFamily="34" charset="-122"/>
          </a:endParaRPr>
        </a:p>
      </dgm:t>
    </dgm:pt>
    <dgm:pt modelId="{9EF445EA-457D-4B2D-8706-7824D99FBD3F}">
      <dgm:prSet phldrT="[文本]" custT="1"/>
      <dgm:spPr/>
      <dgm:t>
        <a:bodyPr/>
        <a:lstStyle/>
        <a:p>
          <a:r>
            <a:rPr lang="zh-CN" altLang="en-US" sz="2400" b="0" i="0" u="none" dirty="0" smtClean="0">
              <a:latin typeface="微软雅黑" pitchFamily="34" charset="-122"/>
              <a:ea typeface="微软雅黑" pitchFamily="34" charset="-122"/>
            </a:rPr>
            <a:t>科学体验</a:t>
          </a:r>
          <a:endParaRPr lang="zh-CN" altLang="en-US" sz="2400" b="0" i="0" u="none" dirty="0">
            <a:latin typeface="微软雅黑" pitchFamily="34" charset="-122"/>
            <a:ea typeface="微软雅黑" pitchFamily="34" charset="-122"/>
          </a:endParaRPr>
        </a:p>
      </dgm:t>
    </dgm:pt>
    <dgm:pt modelId="{FBF0CB52-2DAB-4AD7-BB49-33E3897D807E}" type="parTrans" cxnId="{9ECD0C76-3C27-4AB6-9EBA-B4B30FF45B29}">
      <dgm:prSet custT="1"/>
      <dgm:spPr/>
      <dgm:t>
        <a:bodyPr/>
        <a:lstStyle/>
        <a:p>
          <a:endParaRPr lang="zh-CN" altLang="en-US" sz="400" b="0" i="0" u="none">
            <a:latin typeface="微软雅黑" pitchFamily="34" charset="-122"/>
            <a:ea typeface="微软雅黑" pitchFamily="34" charset="-122"/>
          </a:endParaRPr>
        </a:p>
      </dgm:t>
    </dgm:pt>
    <dgm:pt modelId="{A443B643-DACD-49DD-908F-B19ECA16871E}" type="sibTrans" cxnId="{9ECD0C76-3C27-4AB6-9EBA-B4B30FF45B29}">
      <dgm:prSet/>
      <dgm:spPr/>
      <dgm:t>
        <a:bodyPr/>
        <a:lstStyle/>
        <a:p>
          <a:endParaRPr lang="zh-CN" altLang="en-US" sz="1600" b="0" i="0" u="none">
            <a:latin typeface="微软雅黑" pitchFamily="34" charset="-122"/>
            <a:ea typeface="微软雅黑" pitchFamily="34" charset="-122"/>
          </a:endParaRPr>
        </a:p>
      </dgm:t>
    </dgm:pt>
    <dgm:pt modelId="{3390D65A-8EBD-453A-A0B5-63112F81545E}">
      <dgm:prSet phldrT="[文本]" custT="1"/>
      <dgm:spPr/>
      <dgm:t>
        <a:bodyPr/>
        <a:lstStyle/>
        <a:p>
          <a:r>
            <a:rPr lang="zh-CN" altLang="en-US" sz="2400" b="0" i="0" u="none" dirty="0" smtClean="0">
              <a:effectLst>
                <a:outerShdw blurRad="38100" dist="38100" dir="2700000" algn="tl">
                  <a:srgbClr val="000000">
                    <a:alpha val="43137"/>
                  </a:srgbClr>
                </a:outerShdw>
              </a:effectLst>
              <a:latin typeface="微软雅黑" pitchFamily="34" charset="-122"/>
              <a:ea typeface="微软雅黑" pitchFamily="34" charset="-122"/>
            </a:rPr>
            <a:t>科学探究</a:t>
          </a:r>
          <a:endParaRPr lang="zh-CN" altLang="en-US" sz="2400" b="0" i="0" u="none" dirty="0">
            <a:effectLst>
              <a:outerShdw blurRad="38100" dist="38100" dir="2700000" algn="tl">
                <a:srgbClr val="000000">
                  <a:alpha val="43137"/>
                </a:srgbClr>
              </a:outerShdw>
            </a:effectLst>
            <a:latin typeface="微软雅黑" pitchFamily="34" charset="-122"/>
            <a:ea typeface="微软雅黑" pitchFamily="34" charset="-122"/>
          </a:endParaRPr>
        </a:p>
      </dgm:t>
    </dgm:pt>
    <dgm:pt modelId="{04B63296-FD1B-4CF6-8EF5-D5E11F31CFE6}" type="parTrans" cxnId="{A2CCB865-C5E8-4563-8F76-138C75829097}">
      <dgm:prSet custT="1"/>
      <dgm:spPr/>
      <dgm:t>
        <a:bodyPr/>
        <a:lstStyle/>
        <a:p>
          <a:endParaRPr lang="zh-CN" altLang="en-US" sz="400" b="0" i="0" u="none">
            <a:latin typeface="微软雅黑" pitchFamily="34" charset="-122"/>
            <a:ea typeface="微软雅黑" pitchFamily="34" charset="-122"/>
          </a:endParaRPr>
        </a:p>
      </dgm:t>
    </dgm:pt>
    <dgm:pt modelId="{B4D5809B-8F1F-4B73-A120-E72C257588F1}" type="sibTrans" cxnId="{A2CCB865-C5E8-4563-8F76-138C75829097}">
      <dgm:prSet/>
      <dgm:spPr/>
      <dgm:t>
        <a:bodyPr/>
        <a:lstStyle/>
        <a:p>
          <a:endParaRPr lang="zh-CN" altLang="en-US" sz="1600" b="0" i="0" u="none">
            <a:latin typeface="微软雅黑" pitchFamily="34" charset="-122"/>
            <a:ea typeface="微软雅黑" pitchFamily="34" charset="-122"/>
          </a:endParaRPr>
        </a:p>
      </dgm:t>
    </dgm:pt>
    <dgm:pt modelId="{06FC9CDD-ACF3-4CF6-A4C4-5AAD7CD6504F}" type="pres">
      <dgm:prSet presAssocID="{F3F51D46-E359-4D27-801D-9ED25CE20F31}" presName="Name0" presStyleCnt="0">
        <dgm:presLayoutVars>
          <dgm:chMax val="1"/>
          <dgm:dir/>
          <dgm:animLvl val="ctr"/>
          <dgm:resizeHandles val="exact"/>
        </dgm:presLayoutVars>
      </dgm:prSet>
      <dgm:spPr/>
      <dgm:t>
        <a:bodyPr/>
        <a:lstStyle/>
        <a:p>
          <a:endParaRPr lang="zh-CN" altLang="en-US"/>
        </a:p>
      </dgm:t>
    </dgm:pt>
    <dgm:pt modelId="{8332E6B8-E582-478D-A879-513ECA6A1894}" type="pres">
      <dgm:prSet presAssocID="{B44237F5-3B64-4E17-912B-A5D2770AE7B7}" presName="centerShape" presStyleLbl="node0" presStyleIdx="0" presStyleCnt="1"/>
      <dgm:spPr/>
      <dgm:t>
        <a:bodyPr/>
        <a:lstStyle/>
        <a:p>
          <a:endParaRPr lang="zh-CN" altLang="en-US"/>
        </a:p>
      </dgm:t>
    </dgm:pt>
    <dgm:pt modelId="{291FAE55-7AB0-4AE6-821C-8FA41B64819B}" type="pres">
      <dgm:prSet presAssocID="{170CADB6-2F69-4241-92EE-E66B0D413EEA}" presName="node" presStyleLbl="node1" presStyleIdx="0" presStyleCnt="3">
        <dgm:presLayoutVars>
          <dgm:bulletEnabled val="1"/>
        </dgm:presLayoutVars>
      </dgm:prSet>
      <dgm:spPr/>
      <dgm:t>
        <a:bodyPr/>
        <a:lstStyle/>
        <a:p>
          <a:endParaRPr lang="zh-CN" altLang="en-US"/>
        </a:p>
      </dgm:t>
    </dgm:pt>
    <dgm:pt modelId="{FEA69248-2F71-4784-8891-36BBD942FF65}" type="pres">
      <dgm:prSet presAssocID="{170CADB6-2F69-4241-92EE-E66B0D413EEA}" presName="dummy" presStyleCnt="0"/>
      <dgm:spPr/>
    </dgm:pt>
    <dgm:pt modelId="{631248C5-AB79-443A-BF69-454E21C80C03}" type="pres">
      <dgm:prSet presAssocID="{0E9F99DA-25F4-492F-BECA-6FC9AA5FE80C}" presName="sibTrans" presStyleLbl="sibTrans2D1" presStyleIdx="0" presStyleCnt="3"/>
      <dgm:spPr/>
      <dgm:t>
        <a:bodyPr/>
        <a:lstStyle/>
        <a:p>
          <a:endParaRPr lang="zh-CN" altLang="en-US"/>
        </a:p>
      </dgm:t>
    </dgm:pt>
    <dgm:pt modelId="{94D0DEA7-01C3-4A84-9683-FA4F031522FA}" type="pres">
      <dgm:prSet presAssocID="{9EF445EA-457D-4B2D-8706-7824D99FBD3F}" presName="node" presStyleLbl="node1" presStyleIdx="1" presStyleCnt="3">
        <dgm:presLayoutVars>
          <dgm:bulletEnabled val="1"/>
        </dgm:presLayoutVars>
      </dgm:prSet>
      <dgm:spPr/>
      <dgm:t>
        <a:bodyPr/>
        <a:lstStyle/>
        <a:p>
          <a:endParaRPr lang="zh-CN" altLang="en-US"/>
        </a:p>
      </dgm:t>
    </dgm:pt>
    <dgm:pt modelId="{57EA1D0D-9928-4861-B2AE-01BB1E8FBF73}" type="pres">
      <dgm:prSet presAssocID="{9EF445EA-457D-4B2D-8706-7824D99FBD3F}" presName="dummy" presStyleCnt="0"/>
      <dgm:spPr/>
    </dgm:pt>
    <dgm:pt modelId="{EDDAB5A0-4A21-4CC5-8C3D-0D58739AF2E4}" type="pres">
      <dgm:prSet presAssocID="{A443B643-DACD-49DD-908F-B19ECA16871E}" presName="sibTrans" presStyleLbl="sibTrans2D1" presStyleIdx="1" presStyleCnt="3"/>
      <dgm:spPr/>
      <dgm:t>
        <a:bodyPr/>
        <a:lstStyle/>
        <a:p>
          <a:endParaRPr lang="zh-CN" altLang="en-US"/>
        </a:p>
      </dgm:t>
    </dgm:pt>
    <dgm:pt modelId="{348867E7-FD49-4EFC-AF21-8D6A90A9C52C}" type="pres">
      <dgm:prSet presAssocID="{3390D65A-8EBD-453A-A0B5-63112F81545E}" presName="node" presStyleLbl="node1" presStyleIdx="2" presStyleCnt="3">
        <dgm:presLayoutVars>
          <dgm:bulletEnabled val="1"/>
        </dgm:presLayoutVars>
      </dgm:prSet>
      <dgm:spPr/>
      <dgm:t>
        <a:bodyPr/>
        <a:lstStyle/>
        <a:p>
          <a:endParaRPr lang="zh-CN" altLang="en-US"/>
        </a:p>
      </dgm:t>
    </dgm:pt>
    <dgm:pt modelId="{19755554-D1A8-4CAE-A66F-C4624D175C2C}" type="pres">
      <dgm:prSet presAssocID="{3390D65A-8EBD-453A-A0B5-63112F81545E}" presName="dummy" presStyleCnt="0"/>
      <dgm:spPr/>
    </dgm:pt>
    <dgm:pt modelId="{EC8151EE-39CD-4A66-A0E4-346072759DE9}" type="pres">
      <dgm:prSet presAssocID="{B4D5809B-8F1F-4B73-A120-E72C257588F1}" presName="sibTrans" presStyleLbl="sibTrans2D1" presStyleIdx="2" presStyleCnt="3"/>
      <dgm:spPr/>
      <dgm:t>
        <a:bodyPr/>
        <a:lstStyle/>
        <a:p>
          <a:endParaRPr lang="zh-CN" altLang="en-US"/>
        </a:p>
      </dgm:t>
    </dgm:pt>
  </dgm:ptLst>
  <dgm:cxnLst>
    <dgm:cxn modelId="{FA5579F1-9454-463E-B32F-25BA5DC55DF0}" type="presOf" srcId="{3390D65A-8EBD-453A-A0B5-63112F81545E}" destId="{348867E7-FD49-4EFC-AF21-8D6A90A9C52C}" srcOrd="0" destOrd="0" presId="urn:microsoft.com/office/officeart/2005/8/layout/radial6"/>
    <dgm:cxn modelId="{708F221B-336E-4280-AB46-64E0D8930238}" srcId="{F3F51D46-E359-4D27-801D-9ED25CE20F31}" destId="{B44237F5-3B64-4E17-912B-A5D2770AE7B7}" srcOrd="0" destOrd="0" parTransId="{F3A5EF55-5792-41A9-BA43-042D44277C95}" sibTransId="{B1C8C271-018F-4A43-B064-DA2FA64039A3}"/>
    <dgm:cxn modelId="{137F0D93-579F-4B11-80B5-74AA9C160862}" type="presOf" srcId="{170CADB6-2F69-4241-92EE-E66B0D413EEA}" destId="{291FAE55-7AB0-4AE6-821C-8FA41B64819B}" srcOrd="0" destOrd="0" presId="urn:microsoft.com/office/officeart/2005/8/layout/radial6"/>
    <dgm:cxn modelId="{A2CCB865-C5E8-4563-8F76-138C75829097}" srcId="{B44237F5-3B64-4E17-912B-A5D2770AE7B7}" destId="{3390D65A-8EBD-453A-A0B5-63112F81545E}" srcOrd="2" destOrd="0" parTransId="{04B63296-FD1B-4CF6-8EF5-D5E11F31CFE6}" sibTransId="{B4D5809B-8F1F-4B73-A120-E72C257588F1}"/>
    <dgm:cxn modelId="{9ECD0C76-3C27-4AB6-9EBA-B4B30FF45B29}" srcId="{B44237F5-3B64-4E17-912B-A5D2770AE7B7}" destId="{9EF445EA-457D-4B2D-8706-7824D99FBD3F}" srcOrd="1" destOrd="0" parTransId="{FBF0CB52-2DAB-4AD7-BB49-33E3897D807E}" sibTransId="{A443B643-DACD-49DD-908F-B19ECA16871E}"/>
    <dgm:cxn modelId="{8B570061-8BB7-4762-8BA1-3881CE4CA227}" type="presOf" srcId="{B44237F5-3B64-4E17-912B-A5D2770AE7B7}" destId="{8332E6B8-E582-478D-A879-513ECA6A1894}" srcOrd="0" destOrd="0" presId="urn:microsoft.com/office/officeart/2005/8/layout/radial6"/>
    <dgm:cxn modelId="{C4591726-DB4B-4F6A-98FC-5CC88AC099CA}" srcId="{B44237F5-3B64-4E17-912B-A5D2770AE7B7}" destId="{170CADB6-2F69-4241-92EE-E66B0D413EEA}" srcOrd="0" destOrd="0" parTransId="{61F3630F-B8E4-497D-BA26-E9B5ED4759A0}" sibTransId="{0E9F99DA-25F4-492F-BECA-6FC9AA5FE80C}"/>
    <dgm:cxn modelId="{91713536-E488-48B9-B856-861A9F79D93D}" type="presOf" srcId="{9EF445EA-457D-4B2D-8706-7824D99FBD3F}" destId="{94D0DEA7-01C3-4A84-9683-FA4F031522FA}" srcOrd="0" destOrd="0" presId="urn:microsoft.com/office/officeart/2005/8/layout/radial6"/>
    <dgm:cxn modelId="{9C726A33-6090-438B-B0F6-771226927715}" type="presOf" srcId="{B4D5809B-8F1F-4B73-A120-E72C257588F1}" destId="{EC8151EE-39CD-4A66-A0E4-346072759DE9}" srcOrd="0" destOrd="0" presId="urn:microsoft.com/office/officeart/2005/8/layout/radial6"/>
    <dgm:cxn modelId="{54A34EBE-A512-4847-B058-31C0BF2B9680}" type="presOf" srcId="{0E9F99DA-25F4-492F-BECA-6FC9AA5FE80C}" destId="{631248C5-AB79-443A-BF69-454E21C80C03}" srcOrd="0" destOrd="0" presId="urn:microsoft.com/office/officeart/2005/8/layout/radial6"/>
    <dgm:cxn modelId="{D13AD06B-4580-490D-B820-CC27F8B3F98E}" type="presOf" srcId="{F3F51D46-E359-4D27-801D-9ED25CE20F31}" destId="{06FC9CDD-ACF3-4CF6-A4C4-5AAD7CD6504F}" srcOrd="0" destOrd="0" presId="urn:microsoft.com/office/officeart/2005/8/layout/radial6"/>
    <dgm:cxn modelId="{8B288B2C-4D2E-43F9-8A05-0F35BADF7DD6}" type="presOf" srcId="{A443B643-DACD-49DD-908F-B19ECA16871E}" destId="{EDDAB5A0-4A21-4CC5-8C3D-0D58739AF2E4}" srcOrd="0" destOrd="0" presId="urn:microsoft.com/office/officeart/2005/8/layout/radial6"/>
    <dgm:cxn modelId="{A94B9ED7-2FE2-4E52-B605-88D63C9E46CB}" type="presParOf" srcId="{06FC9CDD-ACF3-4CF6-A4C4-5AAD7CD6504F}" destId="{8332E6B8-E582-478D-A879-513ECA6A1894}" srcOrd="0" destOrd="0" presId="urn:microsoft.com/office/officeart/2005/8/layout/radial6"/>
    <dgm:cxn modelId="{E87480CB-F14B-48DF-9887-7CC6F598EF69}" type="presParOf" srcId="{06FC9CDD-ACF3-4CF6-A4C4-5AAD7CD6504F}" destId="{291FAE55-7AB0-4AE6-821C-8FA41B64819B}" srcOrd="1" destOrd="0" presId="urn:microsoft.com/office/officeart/2005/8/layout/radial6"/>
    <dgm:cxn modelId="{DD13EB15-B097-4F4F-B464-6902307E0573}" type="presParOf" srcId="{06FC9CDD-ACF3-4CF6-A4C4-5AAD7CD6504F}" destId="{FEA69248-2F71-4784-8891-36BBD942FF65}" srcOrd="2" destOrd="0" presId="urn:microsoft.com/office/officeart/2005/8/layout/radial6"/>
    <dgm:cxn modelId="{19873282-AEBF-4FAE-9F6A-854DF9AC84E9}" type="presParOf" srcId="{06FC9CDD-ACF3-4CF6-A4C4-5AAD7CD6504F}" destId="{631248C5-AB79-443A-BF69-454E21C80C03}" srcOrd="3" destOrd="0" presId="urn:microsoft.com/office/officeart/2005/8/layout/radial6"/>
    <dgm:cxn modelId="{3683C988-6211-40AC-AC43-DD8A07CFF249}" type="presParOf" srcId="{06FC9CDD-ACF3-4CF6-A4C4-5AAD7CD6504F}" destId="{94D0DEA7-01C3-4A84-9683-FA4F031522FA}" srcOrd="4" destOrd="0" presId="urn:microsoft.com/office/officeart/2005/8/layout/radial6"/>
    <dgm:cxn modelId="{AF404186-24A6-48CC-82BA-C2F38D0A84ED}" type="presParOf" srcId="{06FC9CDD-ACF3-4CF6-A4C4-5AAD7CD6504F}" destId="{57EA1D0D-9928-4861-B2AE-01BB1E8FBF73}" srcOrd="5" destOrd="0" presId="urn:microsoft.com/office/officeart/2005/8/layout/radial6"/>
    <dgm:cxn modelId="{A858ECF8-422E-454B-BA98-81B7806CC856}" type="presParOf" srcId="{06FC9CDD-ACF3-4CF6-A4C4-5AAD7CD6504F}" destId="{EDDAB5A0-4A21-4CC5-8C3D-0D58739AF2E4}" srcOrd="6" destOrd="0" presId="urn:microsoft.com/office/officeart/2005/8/layout/radial6"/>
    <dgm:cxn modelId="{76695644-91D1-4DDB-8D15-03BD5C4E0DDA}" type="presParOf" srcId="{06FC9CDD-ACF3-4CF6-A4C4-5AAD7CD6504F}" destId="{348867E7-FD49-4EFC-AF21-8D6A90A9C52C}" srcOrd="7" destOrd="0" presId="urn:microsoft.com/office/officeart/2005/8/layout/radial6"/>
    <dgm:cxn modelId="{5237F979-54FD-4F92-8FB7-BE8BEC2AE857}" type="presParOf" srcId="{06FC9CDD-ACF3-4CF6-A4C4-5AAD7CD6504F}" destId="{19755554-D1A8-4CAE-A66F-C4624D175C2C}" srcOrd="8" destOrd="0" presId="urn:microsoft.com/office/officeart/2005/8/layout/radial6"/>
    <dgm:cxn modelId="{18C11620-71F5-44F7-AB8E-640D6AE8F9EF}" type="presParOf" srcId="{06FC9CDD-ACF3-4CF6-A4C4-5AAD7CD6504F}" destId="{EC8151EE-39CD-4A66-A0E4-346072759DE9}" srcOrd="9"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5935DE8-84B6-4E98-BA2E-3E36558FA9CC}" type="doc">
      <dgm:prSet loTypeId="urn:microsoft.com/office/officeart/2005/8/layout/chevron1" loCatId="process" qsTypeId="urn:microsoft.com/office/officeart/2005/8/quickstyle/simple4" qsCatId="simple" csTypeId="urn:microsoft.com/office/officeart/2005/8/colors/colorful5" csCatId="colorful" phldr="1"/>
      <dgm:spPr/>
      <dgm:t>
        <a:bodyPr/>
        <a:lstStyle/>
        <a:p>
          <a:endParaRPr lang="zh-CN" altLang="en-US"/>
        </a:p>
      </dgm:t>
    </dgm:pt>
    <dgm:pt modelId="{826F7DC3-5E6F-418C-BF29-61008E8C2A2D}">
      <dgm:prSet phldrT="[文本]" custT="1"/>
      <dgm:spPr/>
      <dgm:t>
        <a:bodyPr/>
        <a:lstStyle/>
        <a:p>
          <a:r>
            <a:rPr lang="en-US" sz="2400" b="1" dirty="0" smtClean="0">
              <a:latin typeface="微软雅黑" pitchFamily="34" charset="-122"/>
              <a:ea typeface="微软雅黑" pitchFamily="34" charset="-122"/>
            </a:rPr>
            <a:t>1</a:t>
          </a:r>
          <a:r>
            <a:rPr lang="zh-CN" sz="2400" b="1" dirty="0" smtClean="0">
              <a:latin typeface="微软雅黑" pitchFamily="34" charset="-122"/>
              <a:ea typeface="微软雅黑" pitchFamily="34" charset="-122"/>
            </a:rPr>
            <a:t>、瞄准小学三年级至初中三年级学生。</a:t>
          </a:r>
        </a:p>
      </dgm:t>
    </dgm:pt>
    <dgm:pt modelId="{21AE0EEF-4EA5-499E-81CE-BC79AD674408}" type="parTrans" cxnId="{A4D277CF-24C4-4BFF-BC88-63FE5A813463}">
      <dgm:prSet/>
      <dgm:spPr/>
      <dgm:t>
        <a:bodyPr/>
        <a:lstStyle/>
        <a:p>
          <a:endParaRPr lang="zh-CN" altLang="en-US" sz="1800" b="1">
            <a:latin typeface="微软雅黑" pitchFamily="34" charset="-122"/>
            <a:ea typeface="微软雅黑" pitchFamily="34" charset="-122"/>
          </a:endParaRPr>
        </a:p>
      </dgm:t>
    </dgm:pt>
    <dgm:pt modelId="{8C4E89E9-2840-49F4-BB00-2BFCDD6CCDB0}" type="sibTrans" cxnId="{A4D277CF-24C4-4BFF-BC88-63FE5A813463}">
      <dgm:prSet custT="1"/>
      <dgm:spPr/>
      <dgm:t>
        <a:bodyPr/>
        <a:lstStyle/>
        <a:p>
          <a:endParaRPr lang="zh-CN" altLang="en-US" sz="2800" b="1">
            <a:latin typeface="微软雅黑" pitchFamily="34" charset="-122"/>
            <a:ea typeface="微软雅黑" pitchFamily="34" charset="-122"/>
          </a:endParaRPr>
        </a:p>
      </dgm:t>
    </dgm:pt>
    <dgm:pt modelId="{E2F4AFD3-7528-41A6-9F52-C20D7C97EA9A}">
      <dgm:prSet phldrT="[文本]" custT="1"/>
      <dgm:spPr/>
      <dgm:t>
        <a:bodyPr/>
        <a:lstStyle/>
        <a:p>
          <a:r>
            <a:rPr lang="en-US" sz="2400" b="1" dirty="0" smtClean="0">
              <a:latin typeface="微软雅黑" pitchFamily="34" charset="-122"/>
              <a:ea typeface="微软雅黑" pitchFamily="34" charset="-122"/>
            </a:rPr>
            <a:t>2</a:t>
          </a:r>
          <a:r>
            <a:rPr lang="zh-CN" sz="2400" b="1" dirty="0" smtClean="0">
              <a:latin typeface="微软雅黑" pitchFamily="34" charset="-122"/>
              <a:ea typeface="微软雅黑" pitchFamily="34" charset="-122"/>
            </a:rPr>
            <a:t>、设定一个适当的目标，逐年有所突破。</a:t>
          </a:r>
          <a:endParaRPr lang="zh-CN" altLang="en-US" sz="2400" b="1" dirty="0">
            <a:latin typeface="微软雅黑" pitchFamily="34" charset="-122"/>
            <a:ea typeface="微软雅黑" pitchFamily="34" charset="-122"/>
          </a:endParaRPr>
        </a:p>
      </dgm:t>
    </dgm:pt>
    <dgm:pt modelId="{884A8EF5-5CB3-41DC-91BF-21A7BB4E2AA9}" type="parTrans" cxnId="{7A75A484-E90B-4F13-8C86-1CD21857B77D}">
      <dgm:prSet/>
      <dgm:spPr/>
      <dgm:t>
        <a:bodyPr/>
        <a:lstStyle/>
        <a:p>
          <a:endParaRPr lang="zh-CN" altLang="en-US" sz="1800" b="1">
            <a:latin typeface="微软雅黑" pitchFamily="34" charset="-122"/>
            <a:ea typeface="微软雅黑" pitchFamily="34" charset="-122"/>
          </a:endParaRPr>
        </a:p>
      </dgm:t>
    </dgm:pt>
    <dgm:pt modelId="{C2B119E6-C3D1-4E20-8B85-728AC7BBD8C8}" type="sibTrans" cxnId="{7A75A484-E90B-4F13-8C86-1CD21857B77D}">
      <dgm:prSet/>
      <dgm:spPr/>
      <dgm:t>
        <a:bodyPr/>
        <a:lstStyle/>
        <a:p>
          <a:endParaRPr lang="zh-CN" altLang="en-US" sz="1800" b="1">
            <a:latin typeface="微软雅黑" pitchFamily="34" charset="-122"/>
            <a:ea typeface="微软雅黑" pitchFamily="34" charset="-122"/>
          </a:endParaRPr>
        </a:p>
      </dgm:t>
    </dgm:pt>
    <dgm:pt modelId="{7F2B1619-A748-49A3-9703-B07C9ABB9898}" type="pres">
      <dgm:prSet presAssocID="{D5935DE8-84B6-4E98-BA2E-3E36558FA9CC}" presName="Name0" presStyleCnt="0">
        <dgm:presLayoutVars>
          <dgm:dir/>
          <dgm:animLvl val="lvl"/>
          <dgm:resizeHandles val="exact"/>
        </dgm:presLayoutVars>
      </dgm:prSet>
      <dgm:spPr/>
      <dgm:t>
        <a:bodyPr/>
        <a:lstStyle/>
        <a:p>
          <a:endParaRPr lang="zh-CN" altLang="en-US"/>
        </a:p>
      </dgm:t>
    </dgm:pt>
    <dgm:pt modelId="{DD45FEB7-658E-458F-AC1E-4FA2B034453A}" type="pres">
      <dgm:prSet presAssocID="{826F7DC3-5E6F-418C-BF29-61008E8C2A2D}" presName="parTxOnly" presStyleLbl="node1" presStyleIdx="0" presStyleCnt="2">
        <dgm:presLayoutVars>
          <dgm:chMax val="0"/>
          <dgm:chPref val="0"/>
          <dgm:bulletEnabled val="1"/>
        </dgm:presLayoutVars>
      </dgm:prSet>
      <dgm:spPr/>
      <dgm:t>
        <a:bodyPr/>
        <a:lstStyle/>
        <a:p>
          <a:endParaRPr lang="zh-CN" altLang="en-US"/>
        </a:p>
      </dgm:t>
    </dgm:pt>
    <dgm:pt modelId="{EF5F98FC-0828-4F0A-9701-81DE433ABA53}" type="pres">
      <dgm:prSet presAssocID="{8C4E89E9-2840-49F4-BB00-2BFCDD6CCDB0}" presName="parTxOnlySpace" presStyleCnt="0"/>
      <dgm:spPr/>
    </dgm:pt>
    <dgm:pt modelId="{7ED783EC-8D96-458B-9543-ECC17B0AB97C}" type="pres">
      <dgm:prSet presAssocID="{E2F4AFD3-7528-41A6-9F52-C20D7C97EA9A}" presName="parTxOnly" presStyleLbl="node1" presStyleIdx="1" presStyleCnt="2">
        <dgm:presLayoutVars>
          <dgm:chMax val="0"/>
          <dgm:chPref val="0"/>
          <dgm:bulletEnabled val="1"/>
        </dgm:presLayoutVars>
      </dgm:prSet>
      <dgm:spPr/>
      <dgm:t>
        <a:bodyPr/>
        <a:lstStyle/>
        <a:p>
          <a:endParaRPr lang="zh-CN" altLang="en-US"/>
        </a:p>
      </dgm:t>
    </dgm:pt>
  </dgm:ptLst>
  <dgm:cxnLst>
    <dgm:cxn modelId="{27CFD7A6-B304-4F7B-9A60-4F721F99BEF6}" type="presOf" srcId="{E2F4AFD3-7528-41A6-9F52-C20D7C97EA9A}" destId="{7ED783EC-8D96-458B-9543-ECC17B0AB97C}" srcOrd="0" destOrd="0" presId="urn:microsoft.com/office/officeart/2005/8/layout/chevron1"/>
    <dgm:cxn modelId="{7A75A484-E90B-4F13-8C86-1CD21857B77D}" srcId="{D5935DE8-84B6-4E98-BA2E-3E36558FA9CC}" destId="{E2F4AFD3-7528-41A6-9F52-C20D7C97EA9A}" srcOrd="1" destOrd="0" parTransId="{884A8EF5-5CB3-41DC-91BF-21A7BB4E2AA9}" sibTransId="{C2B119E6-C3D1-4E20-8B85-728AC7BBD8C8}"/>
    <dgm:cxn modelId="{A4D277CF-24C4-4BFF-BC88-63FE5A813463}" srcId="{D5935DE8-84B6-4E98-BA2E-3E36558FA9CC}" destId="{826F7DC3-5E6F-418C-BF29-61008E8C2A2D}" srcOrd="0" destOrd="0" parTransId="{21AE0EEF-4EA5-499E-81CE-BC79AD674408}" sibTransId="{8C4E89E9-2840-49F4-BB00-2BFCDD6CCDB0}"/>
    <dgm:cxn modelId="{81C7071A-7445-4F49-8CE5-489408EC7A86}" type="presOf" srcId="{D5935DE8-84B6-4E98-BA2E-3E36558FA9CC}" destId="{7F2B1619-A748-49A3-9703-B07C9ABB9898}" srcOrd="0" destOrd="0" presId="urn:microsoft.com/office/officeart/2005/8/layout/chevron1"/>
    <dgm:cxn modelId="{432AD4E2-625B-4221-8A2C-314E84B20D7D}" type="presOf" srcId="{826F7DC3-5E6F-418C-BF29-61008E8C2A2D}" destId="{DD45FEB7-658E-458F-AC1E-4FA2B034453A}" srcOrd="0" destOrd="0" presId="urn:microsoft.com/office/officeart/2005/8/layout/chevron1"/>
    <dgm:cxn modelId="{A44519B5-B251-4889-8345-E3C7A6B96966}" type="presParOf" srcId="{7F2B1619-A748-49A3-9703-B07C9ABB9898}" destId="{DD45FEB7-658E-458F-AC1E-4FA2B034453A}" srcOrd="0" destOrd="0" presId="urn:microsoft.com/office/officeart/2005/8/layout/chevron1"/>
    <dgm:cxn modelId="{E3792F5D-0196-4625-83EC-BDC4F9B4818C}" type="presParOf" srcId="{7F2B1619-A748-49A3-9703-B07C9ABB9898}" destId="{EF5F98FC-0828-4F0A-9701-81DE433ABA53}" srcOrd="1" destOrd="0" presId="urn:microsoft.com/office/officeart/2005/8/layout/chevron1"/>
    <dgm:cxn modelId="{5634E4FA-5AA7-4FD0-874F-2FC277DE89B5}" type="presParOf" srcId="{7F2B1619-A748-49A3-9703-B07C9ABB9898}" destId="{7ED783EC-8D96-458B-9543-ECC17B0AB97C}" srcOrd="2" destOrd="0" presId="urn:microsoft.com/office/officeart/2005/8/layout/chevro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935DE8-84B6-4E98-BA2E-3E36558FA9CC}" type="doc">
      <dgm:prSet loTypeId="urn:microsoft.com/office/officeart/2005/8/layout/chevron1" loCatId="process" qsTypeId="urn:microsoft.com/office/officeart/2005/8/quickstyle/simple4" qsCatId="simple" csTypeId="urn:microsoft.com/office/officeart/2005/8/colors/colorful5" csCatId="colorful" phldr="1"/>
      <dgm:spPr/>
      <dgm:t>
        <a:bodyPr/>
        <a:lstStyle/>
        <a:p>
          <a:endParaRPr lang="zh-CN" altLang="en-US"/>
        </a:p>
      </dgm:t>
    </dgm:pt>
    <dgm:pt modelId="{5A6DA1B4-15B2-4104-A734-068E3D1ACE19}">
      <dgm:prSet phldrT="[文本]" custT="1"/>
      <dgm:spPr/>
      <dgm:t>
        <a:bodyPr/>
        <a:lstStyle/>
        <a:p>
          <a:r>
            <a:rPr lang="en-US" sz="2400" b="1" dirty="0" smtClean="0">
              <a:latin typeface="微软雅黑" pitchFamily="34" charset="-122"/>
              <a:ea typeface="微软雅黑" pitchFamily="34" charset="-122"/>
            </a:rPr>
            <a:t>1</a:t>
          </a:r>
          <a:r>
            <a:rPr lang="zh-CN" sz="2400" b="1" dirty="0" smtClean="0">
              <a:latin typeface="微软雅黑" pitchFamily="34" charset="-122"/>
              <a:ea typeface="微软雅黑" pitchFamily="34" charset="-122"/>
            </a:rPr>
            <a:t>、</a:t>
          </a:r>
        </a:p>
      </dgm:t>
    </dgm:pt>
    <dgm:pt modelId="{9CB0414B-64FB-4843-9406-DA6A0839CB28}" type="parTrans" cxnId="{292D09E7-00BF-48C4-A030-176BFD5B570B}">
      <dgm:prSet/>
      <dgm:spPr/>
      <dgm:t>
        <a:bodyPr/>
        <a:lstStyle/>
        <a:p>
          <a:endParaRPr lang="zh-CN" altLang="en-US" sz="1800" b="1">
            <a:latin typeface="微软雅黑" pitchFamily="34" charset="-122"/>
            <a:ea typeface="微软雅黑" pitchFamily="34" charset="-122"/>
          </a:endParaRPr>
        </a:p>
      </dgm:t>
    </dgm:pt>
    <dgm:pt modelId="{45362EB6-320D-4F49-8AC2-DEF2DE0507C7}" type="sibTrans" cxnId="{292D09E7-00BF-48C4-A030-176BFD5B570B}">
      <dgm:prSet custT="1"/>
      <dgm:spPr/>
      <dgm:t>
        <a:bodyPr/>
        <a:lstStyle/>
        <a:p>
          <a:endParaRPr lang="zh-CN" altLang="en-US" sz="2800" b="1">
            <a:latin typeface="微软雅黑" pitchFamily="34" charset="-122"/>
            <a:ea typeface="微软雅黑" pitchFamily="34" charset="-122"/>
          </a:endParaRPr>
        </a:p>
      </dgm:t>
    </dgm:pt>
    <dgm:pt modelId="{826F7DC3-5E6F-418C-BF29-61008E8C2A2D}">
      <dgm:prSet phldrT="[文本]" custT="1"/>
      <dgm:spPr/>
      <dgm:t>
        <a:bodyPr/>
        <a:lstStyle/>
        <a:p>
          <a:r>
            <a:rPr lang="en-US" sz="2400" b="1" dirty="0" smtClean="0">
              <a:latin typeface="微软雅黑" pitchFamily="34" charset="-122"/>
              <a:ea typeface="微软雅黑" pitchFamily="34" charset="-122"/>
            </a:rPr>
            <a:t>2</a:t>
          </a:r>
          <a:r>
            <a:rPr lang="zh-CN" sz="2400" b="1" dirty="0" smtClean="0">
              <a:latin typeface="微软雅黑" pitchFamily="34" charset="-122"/>
              <a:ea typeface="微软雅黑" pitchFamily="34" charset="-122"/>
            </a:rPr>
            <a:t>、</a:t>
          </a:r>
        </a:p>
      </dgm:t>
    </dgm:pt>
    <dgm:pt modelId="{21AE0EEF-4EA5-499E-81CE-BC79AD674408}" type="parTrans" cxnId="{A4D277CF-24C4-4BFF-BC88-63FE5A813463}">
      <dgm:prSet/>
      <dgm:spPr/>
      <dgm:t>
        <a:bodyPr/>
        <a:lstStyle/>
        <a:p>
          <a:endParaRPr lang="zh-CN" altLang="en-US" sz="1800" b="1">
            <a:latin typeface="微软雅黑" pitchFamily="34" charset="-122"/>
            <a:ea typeface="微软雅黑" pitchFamily="34" charset="-122"/>
          </a:endParaRPr>
        </a:p>
      </dgm:t>
    </dgm:pt>
    <dgm:pt modelId="{8C4E89E9-2840-49F4-BB00-2BFCDD6CCDB0}" type="sibTrans" cxnId="{A4D277CF-24C4-4BFF-BC88-63FE5A813463}">
      <dgm:prSet custT="1"/>
      <dgm:spPr/>
      <dgm:t>
        <a:bodyPr/>
        <a:lstStyle/>
        <a:p>
          <a:endParaRPr lang="zh-CN" altLang="en-US" sz="2800" b="1">
            <a:latin typeface="微软雅黑" pitchFamily="34" charset="-122"/>
            <a:ea typeface="微软雅黑" pitchFamily="34" charset="-122"/>
          </a:endParaRPr>
        </a:p>
      </dgm:t>
    </dgm:pt>
    <dgm:pt modelId="{E2F4AFD3-7528-41A6-9F52-C20D7C97EA9A}">
      <dgm:prSet phldrT="[文本]" custT="1"/>
      <dgm:spPr/>
      <dgm:t>
        <a:bodyPr/>
        <a:lstStyle/>
        <a:p>
          <a:r>
            <a:rPr lang="en-US" altLang="zh-CN" sz="2400" b="1" dirty="0" smtClean="0">
              <a:latin typeface="微软雅黑" pitchFamily="34" charset="-122"/>
              <a:ea typeface="微软雅黑" pitchFamily="34" charset="-122"/>
            </a:rPr>
            <a:t>4</a:t>
          </a:r>
          <a:r>
            <a:rPr lang="zh-CN" sz="2400" b="1" dirty="0" smtClean="0">
              <a:latin typeface="微软雅黑" pitchFamily="34" charset="-122"/>
              <a:ea typeface="微软雅黑" pitchFamily="34" charset="-122"/>
            </a:rPr>
            <a:t>、</a:t>
          </a:r>
          <a:endParaRPr lang="en-US" altLang="zh-CN" sz="2400" b="1" dirty="0" smtClean="0">
            <a:latin typeface="微软雅黑" pitchFamily="34" charset="-122"/>
            <a:ea typeface="微软雅黑" pitchFamily="34" charset="-122"/>
          </a:endParaRPr>
        </a:p>
      </dgm:t>
    </dgm:pt>
    <dgm:pt modelId="{884A8EF5-5CB3-41DC-91BF-21A7BB4E2AA9}" type="parTrans" cxnId="{7A75A484-E90B-4F13-8C86-1CD21857B77D}">
      <dgm:prSet/>
      <dgm:spPr/>
      <dgm:t>
        <a:bodyPr/>
        <a:lstStyle/>
        <a:p>
          <a:endParaRPr lang="zh-CN" altLang="en-US" sz="1800" b="1">
            <a:latin typeface="微软雅黑" pitchFamily="34" charset="-122"/>
            <a:ea typeface="微软雅黑" pitchFamily="34" charset="-122"/>
          </a:endParaRPr>
        </a:p>
      </dgm:t>
    </dgm:pt>
    <dgm:pt modelId="{C2B119E6-C3D1-4E20-8B85-728AC7BBD8C8}" type="sibTrans" cxnId="{7A75A484-E90B-4F13-8C86-1CD21857B77D}">
      <dgm:prSet/>
      <dgm:spPr/>
      <dgm:t>
        <a:bodyPr/>
        <a:lstStyle/>
        <a:p>
          <a:endParaRPr lang="zh-CN" altLang="en-US" sz="1800" b="1">
            <a:latin typeface="微软雅黑" pitchFamily="34" charset="-122"/>
            <a:ea typeface="微软雅黑" pitchFamily="34" charset="-122"/>
          </a:endParaRPr>
        </a:p>
      </dgm:t>
    </dgm:pt>
    <dgm:pt modelId="{423468C7-BBF0-4C1B-8DE2-0CF0418EDB2E}">
      <dgm:prSet phldrT="[文本]" custT="1"/>
      <dgm:spPr/>
      <dgm:t>
        <a:bodyPr/>
        <a:lstStyle/>
        <a:p>
          <a:r>
            <a:rPr lang="en-US" altLang="zh-CN" sz="2400" b="1" dirty="0" smtClean="0">
              <a:latin typeface="微软雅黑" pitchFamily="34" charset="-122"/>
              <a:ea typeface="微软雅黑" pitchFamily="34" charset="-122"/>
            </a:rPr>
            <a:t>3、</a:t>
          </a:r>
          <a:endParaRPr lang="zh-CN" sz="2400" b="1" dirty="0" smtClean="0">
            <a:latin typeface="微软雅黑" pitchFamily="34" charset="-122"/>
            <a:ea typeface="微软雅黑" pitchFamily="34" charset="-122"/>
          </a:endParaRPr>
        </a:p>
      </dgm:t>
    </dgm:pt>
    <dgm:pt modelId="{0D38369D-F15B-4440-8335-14E960ECA940}" type="parTrans" cxnId="{55ED4E50-A294-4210-8521-EEFDC07D9ED3}">
      <dgm:prSet/>
      <dgm:spPr/>
      <dgm:t>
        <a:bodyPr/>
        <a:lstStyle/>
        <a:p>
          <a:endParaRPr lang="zh-CN" altLang="en-US"/>
        </a:p>
      </dgm:t>
    </dgm:pt>
    <dgm:pt modelId="{4739F68A-4339-48D0-B1A7-56DDDD9E0434}" type="sibTrans" cxnId="{55ED4E50-A294-4210-8521-EEFDC07D9ED3}">
      <dgm:prSet/>
      <dgm:spPr/>
      <dgm:t>
        <a:bodyPr/>
        <a:lstStyle/>
        <a:p>
          <a:endParaRPr lang="zh-CN" altLang="en-US"/>
        </a:p>
      </dgm:t>
    </dgm:pt>
    <dgm:pt modelId="{D54E8BA0-354D-44C5-9539-F87167438106}">
      <dgm:prSet phldrT="[文本]" custT="1"/>
      <dgm:spPr/>
      <dgm:t>
        <a:bodyPr/>
        <a:lstStyle/>
        <a:p>
          <a:r>
            <a:rPr lang="zh-CN" altLang="en-US" sz="2400" b="1" smtClean="0">
              <a:latin typeface="微软雅黑" pitchFamily="34" charset="-122"/>
              <a:ea typeface="微软雅黑" pitchFamily="34" charset="-122"/>
            </a:rPr>
            <a:t>用心</a:t>
          </a:r>
          <a:r>
            <a:rPr lang="zh-CN" altLang="en-US" sz="2400" b="1" dirty="0" smtClean="0">
              <a:latin typeface="微软雅黑" pitchFamily="34" charset="-122"/>
              <a:ea typeface="微软雅黑" pitchFamily="34" charset="-122"/>
            </a:rPr>
            <a:t>设计</a:t>
          </a:r>
          <a:endParaRPr lang="zh-CN" sz="2400" b="1" dirty="0" smtClean="0">
            <a:latin typeface="微软雅黑" pitchFamily="34" charset="-122"/>
            <a:ea typeface="微软雅黑" pitchFamily="34" charset="-122"/>
          </a:endParaRPr>
        </a:p>
      </dgm:t>
    </dgm:pt>
    <dgm:pt modelId="{85AA0B9C-732C-4EBC-B677-0A55773E9E35}" type="parTrans" cxnId="{84C1338C-2520-46B7-8E14-810A8D8ADE4B}">
      <dgm:prSet/>
      <dgm:spPr/>
      <dgm:t>
        <a:bodyPr/>
        <a:lstStyle/>
        <a:p>
          <a:endParaRPr lang="zh-CN" altLang="en-US"/>
        </a:p>
      </dgm:t>
    </dgm:pt>
    <dgm:pt modelId="{732969AB-CD6D-4686-B2B4-26E91FC002C0}" type="sibTrans" cxnId="{84C1338C-2520-46B7-8E14-810A8D8ADE4B}">
      <dgm:prSet/>
      <dgm:spPr/>
      <dgm:t>
        <a:bodyPr/>
        <a:lstStyle/>
        <a:p>
          <a:endParaRPr lang="zh-CN" altLang="en-US"/>
        </a:p>
      </dgm:t>
    </dgm:pt>
    <dgm:pt modelId="{A6007C27-5BD8-4C43-B89E-4B0B1644BACC}">
      <dgm:prSet phldrT="[文本]" custT="1"/>
      <dgm:spPr/>
      <dgm:t>
        <a:bodyPr/>
        <a:lstStyle/>
        <a:p>
          <a:r>
            <a:rPr lang="zh-CN" altLang="en-US" sz="2400" b="1" smtClean="0">
              <a:latin typeface="微软雅黑" pitchFamily="34" charset="-122"/>
              <a:ea typeface="微软雅黑" pitchFamily="34" charset="-122"/>
            </a:rPr>
            <a:t>编</a:t>
          </a:r>
          <a:r>
            <a:rPr lang="zh-CN" altLang="en-US" sz="2400" b="1" dirty="0" smtClean="0">
              <a:latin typeface="微软雅黑" pitchFamily="34" charset="-122"/>
              <a:ea typeface="微软雅黑" pitchFamily="34" charset="-122"/>
            </a:rPr>
            <a:t>好脚本</a:t>
          </a:r>
          <a:endParaRPr lang="zh-CN" sz="2400" b="1" dirty="0" smtClean="0">
            <a:latin typeface="微软雅黑" pitchFamily="34" charset="-122"/>
            <a:ea typeface="微软雅黑" pitchFamily="34" charset="-122"/>
          </a:endParaRPr>
        </a:p>
      </dgm:t>
    </dgm:pt>
    <dgm:pt modelId="{43CBE566-4148-4B4B-835B-2A730321013A}" type="parTrans" cxnId="{558DFE00-C22A-4E37-8DC8-E4EFDDD4783A}">
      <dgm:prSet/>
      <dgm:spPr/>
      <dgm:t>
        <a:bodyPr/>
        <a:lstStyle/>
        <a:p>
          <a:endParaRPr lang="zh-CN" altLang="en-US"/>
        </a:p>
      </dgm:t>
    </dgm:pt>
    <dgm:pt modelId="{5F212B34-CC4F-4998-A237-3BD53DE05D7E}" type="sibTrans" cxnId="{558DFE00-C22A-4E37-8DC8-E4EFDDD4783A}">
      <dgm:prSet/>
      <dgm:spPr/>
      <dgm:t>
        <a:bodyPr/>
        <a:lstStyle/>
        <a:p>
          <a:endParaRPr lang="zh-CN" altLang="en-US"/>
        </a:p>
      </dgm:t>
    </dgm:pt>
    <dgm:pt modelId="{3A2CD123-E479-4B69-94C6-53F9E31AAE76}">
      <dgm:prSet phldrT="[文本]" custT="1"/>
      <dgm:spPr/>
      <dgm:t>
        <a:bodyPr/>
        <a:lstStyle/>
        <a:p>
          <a:r>
            <a:rPr lang="zh-CN" altLang="en-US" sz="2400" b="1" smtClean="0">
              <a:latin typeface="微软雅黑" pitchFamily="34" charset="-122"/>
              <a:ea typeface="微软雅黑" pitchFamily="34" charset="-122"/>
            </a:rPr>
            <a:t>不要</a:t>
          </a:r>
          <a:r>
            <a:rPr lang="zh-CN" altLang="en-US" sz="2400" b="1" dirty="0" smtClean="0">
              <a:latin typeface="微软雅黑" pitchFamily="34" charset="-122"/>
              <a:ea typeface="微软雅黑" pitchFamily="34" charset="-122"/>
            </a:rPr>
            <a:t>做秀</a:t>
          </a:r>
          <a:endParaRPr lang="zh-CN" sz="2400" b="1" dirty="0" smtClean="0">
            <a:latin typeface="微软雅黑" pitchFamily="34" charset="-122"/>
            <a:ea typeface="微软雅黑" pitchFamily="34" charset="-122"/>
          </a:endParaRPr>
        </a:p>
      </dgm:t>
    </dgm:pt>
    <dgm:pt modelId="{51DD1FFB-420E-401A-A2AF-F74A587850F4}" type="parTrans" cxnId="{B6BB9265-C035-46EF-959C-03B41B94DDB0}">
      <dgm:prSet/>
      <dgm:spPr/>
      <dgm:t>
        <a:bodyPr/>
        <a:lstStyle/>
        <a:p>
          <a:endParaRPr lang="zh-CN" altLang="en-US"/>
        </a:p>
      </dgm:t>
    </dgm:pt>
    <dgm:pt modelId="{08492AE7-1E26-4BF8-92C5-59C00731E8F3}" type="sibTrans" cxnId="{B6BB9265-C035-46EF-959C-03B41B94DDB0}">
      <dgm:prSet/>
      <dgm:spPr/>
      <dgm:t>
        <a:bodyPr/>
        <a:lstStyle/>
        <a:p>
          <a:endParaRPr lang="zh-CN" altLang="en-US"/>
        </a:p>
      </dgm:t>
    </dgm:pt>
    <dgm:pt modelId="{F6BB6F12-3329-4C51-A9DF-EE3E53BDC22F}">
      <dgm:prSet phldrT="[文本]" custT="1"/>
      <dgm:spPr/>
      <dgm:t>
        <a:bodyPr/>
        <a:lstStyle/>
        <a:p>
          <a:r>
            <a:rPr lang="zh-CN" altLang="en-US" sz="2400" b="1" smtClean="0">
              <a:latin typeface="微软雅黑" pitchFamily="34" charset="-122"/>
              <a:ea typeface="微软雅黑" pitchFamily="34" charset="-122"/>
            </a:rPr>
            <a:t>做好</a:t>
          </a:r>
          <a:r>
            <a:rPr lang="zh-CN" altLang="en-US" sz="2400" b="1" dirty="0" smtClean="0">
              <a:latin typeface="微软雅黑" pitchFamily="34" charset="-122"/>
              <a:ea typeface="微软雅黑" pitchFamily="34" charset="-122"/>
            </a:rPr>
            <a:t>总结</a:t>
          </a:r>
          <a:endParaRPr lang="en-US" altLang="zh-CN" sz="2400" b="1" dirty="0" smtClean="0">
            <a:latin typeface="微软雅黑" pitchFamily="34" charset="-122"/>
            <a:ea typeface="微软雅黑" pitchFamily="34" charset="-122"/>
          </a:endParaRPr>
        </a:p>
      </dgm:t>
    </dgm:pt>
    <dgm:pt modelId="{DA781CFB-1A68-4FE1-8901-EB144CD59596}" type="parTrans" cxnId="{064A5FFE-EE1B-4205-85C7-F88ADA0ECE3A}">
      <dgm:prSet/>
      <dgm:spPr/>
      <dgm:t>
        <a:bodyPr/>
        <a:lstStyle/>
        <a:p>
          <a:endParaRPr lang="zh-CN" altLang="en-US"/>
        </a:p>
      </dgm:t>
    </dgm:pt>
    <dgm:pt modelId="{7C24FB39-D17A-430A-9D59-9B72AD33A2E2}" type="sibTrans" cxnId="{064A5FFE-EE1B-4205-85C7-F88ADA0ECE3A}">
      <dgm:prSet/>
      <dgm:spPr/>
      <dgm:t>
        <a:bodyPr/>
        <a:lstStyle/>
        <a:p>
          <a:endParaRPr lang="zh-CN" altLang="en-US"/>
        </a:p>
      </dgm:t>
    </dgm:pt>
    <dgm:pt modelId="{24D7F2D9-FDBB-44ED-A96D-52FE53ED15CF}" type="pres">
      <dgm:prSet presAssocID="{D5935DE8-84B6-4E98-BA2E-3E36558FA9CC}" presName="Name0" presStyleCnt="0">
        <dgm:presLayoutVars>
          <dgm:dir/>
          <dgm:animLvl val="lvl"/>
          <dgm:resizeHandles val="exact"/>
        </dgm:presLayoutVars>
      </dgm:prSet>
      <dgm:spPr/>
      <dgm:t>
        <a:bodyPr/>
        <a:lstStyle/>
        <a:p>
          <a:endParaRPr lang="zh-CN" altLang="en-US"/>
        </a:p>
      </dgm:t>
    </dgm:pt>
    <dgm:pt modelId="{5A1FEDCB-52DD-4317-BD66-CB1345745A9C}" type="pres">
      <dgm:prSet presAssocID="{5A6DA1B4-15B2-4104-A734-068E3D1ACE19}" presName="composite" presStyleCnt="0"/>
      <dgm:spPr/>
    </dgm:pt>
    <dgm:pt modelId="{50D1C09D-CA65-44FB-809C-DFEBA81033E3}" type="pres">
      <dgm:prSet presAssocID="{5A6DA1B4-15B2-4104-A734-068E3D1ACE19}" presName="parTx" presStyleLbl="node1" presStyleIdx="0" presStyleCnt="4">
        <dgm:presLayoutVars>
          <dgm:chMax val="0"/>
          <dgm:chPref val="0"/>
          <dgm:bulletEnabled val="1"/>
        </dgm:presLayoutVars>
      </dgm:prSet>
      <dgm:spPr/>
      <dgm:t>
        <a:bodyPr/>
        <a:lstStyle/>
        <a:p>
          <a:endParaRPr lang="zh-CN" altLang="en-US"/>
        </a:p>
      </dgm:t>
    </dgm:pt>
    <dgm:pt modelId="{C6DF8587-1059-46BD-8CA5-26BCE638F391}" type="pres">
      <dgm:prSet presAssocID="{5A6DA1B4-15B2-4104-A734-068E3D1ACE19}" presName="desTx" presStyleLbl="revTx" presStyleIdx="0" presStyleCnt="4">
        <dgm:presLayoutVars>
          <dgm:bulletEnabled val="1"/>
        </dgm:presLayoutVars>
      </dgm:prSet>
      <dgm:spPr/>
      <dgm:t>
        <a:bodyPr/>
        <a:lstStyle/>
        <a:p>
          <a:endParaRPr lang="zh-CN" altLang="en-US"/>
        </a:p>
      </dgm:t>
    </dgm:pt>
    <dgm:pt modelId="{EAE32F0A-C97E-4522-932B-CA271F6F8217}" type="pres">
      <dgm:prSet presAssocID="{45362EB6-320D-4F49-8AC2-DEF2DE0507C7}" presName="space" presStyleCnt="0"/>
      <dgm:spPr/>
    </dgm:pt>
    <dgm:pt modelId="{E04EBF24-578B-4568-898B-16B3055E9773}" type="pres">
      <dgm:prSet presAssocID="{826F7DC3-5E6F-418C-BF29-61008E8C2A2D}" presName="composite" presStyleCnt="0"/>
      <dgm:spPr/>
    </dgm:pt>
    <dgm:pt modelId="{E5F7EB21-5D59-44BC-92B7-747B4BD0AF6F}" type="pres">
      <dgm:prSet presAssocID="{826F7DC3-5E6F-418C-BF29-61008E8C2A2D}" presName="parTx" presStyleLbl="node1" presStyleIdx="1" presStyleCnt="4">
        <dgm:presLayoutVars>
          <dgm:chMax val="0"/>
          <dgm:chPref val="0"/>
          <dgm:bulletEnabled val="1"/>
        </dgm:presLayoutVars>
      </dgm:prSet>
      <dgm:spPr/>
      <dgm:t>
        <a:bodyPr/>
        <a:lstStyle/>
        <a:p>
          <a:endParaRPr lang="zh-CN" altLang="en-US"/>
        </a:p>
      </dgm:t>
    </dgm:pt>
    <dgm:pt modelId="{8CC43560-157C-46DD-9F52-0495750210F7}" type="pres">
      <dgm:prSet presAssocID="{826F7DC3-5E6F-418C-BF29-61008E8C2A2D}" presName="desTx" presStyleLbl="revTx" presStyleIdx="1" presStyleCnt="4">
        <dgm:presLayoutVars>
          <dgm:bulletEnabled val="1"/>
        </dgm:presLayoutVars>
      </dgm:prSet>
      <dgm:spPr/>
      <dgm:t>
        <a:bodyPr/>
        <a:lstStyle/>
        <a:p>
          <a:endParaRPr lang="zh-CN" altLang="en-US"/>
        </a:p>
      </dgm:t>
    </dgm:pt>
    <dgm:pt modelId="{5FD7DB5B-1AA0-4244-AF0D-BB6C9C28AC80}" type="pres">
      <dgm:prSet presAssocID="{8C4E89E9-2840-49F4-BB00-2BFCDD6CCDB0}" presName="space" presStyleCnt="0"/>
      <dgm:spPr/>
    </dgm:pt>
    <dgm:pt modelId="{1CB772AF-7EFA-4064-8AF3-973AECE0ADE2}" type="pres">
      <dgm:prSet presAssocID="{423468C7-BBF0-4C1B-8DE2-0CF0418EDB2E}" presName="composite" presStyleCnt="0"/>
      <dgm:spPr/>
    </dgm:pt>
    <dgm:pt modelId="{9437910F-26F7-464C-B7FB-3E7FF6665E75}" type="pres">
      <dgm:prSet presAssocID="{423468C7-BBF0-4C1B-8DE2-0CF0418EDB2E}" presName="parTx" presStyleLbl="node1" presStyleIdx="2" presStyleCnt="4">
        <dgm:presLayoutVars>
          <dgm:chMax val="0"/>
          <dgm:chPref val="0"/>
          <dgm:bulletEnabled val="1"/>
        </dgm:presLayoutVars>
      </dgm:prSet>
      <dgm:spPr/>
      <dgm:t>
        <a:bodyPr/>
        <a:lstStyle/>
        <a:p>
          <a:endParaRPr lang="zh-CN" altLang="en-US"/>
        </a:p>
      </dgm:t>
    </dgm:pt>
    <dgm:pt modelId="{E515398B-96B1-4970-AF87-C3FF92AF6EF0}" type="pres">
      <dgm:prSet presAssocID="{423468C7-BBF0-4C1B-8DE2-0CF0418EDB2E}" presName="desTx" presStyleLbl="revTx" presStyleIdx="2" presStyleCnt="4">
        <dgm:presLayoutVars>
          <dgm:bulletEnabled val="1"/>
        </dgm:presLayoutVars>
      </dgm:prSet>
      <dgm:spPr/>
      <dgm:t>
        <a:bodyPr/>
        <a:lstStyle/>
        <a:p>
          <a:endParaRPr lang="zh-CN" altLang="en-US"/>
        </a:p>
      </dgm:t>
    </dgm:pt>
    <dgm:pt modelId="{0E7B3B03-FEA6-4901-8416-A6EAB07A5AD0}" type="pres">
      <dgm:prSet presAssocID="{4739F68A-4339-48D0-B1A7-56DDDD9E0434}" presName="space" presStyleCnt="0"/>
      <dgm:spPr/>
    </dgm:pt>
    <dgm:pt modelId="{82470E79-7AC8-48E5-A7B1-449CD019F737}" type="pres">
      <dgm:prSet presAssocID="{E2F4AFD3-7528-41A6-9F52-C20D7C97EA9A}" presName="composite" presStyleCnt="0"/>
      <dgm:spPr/>
    </dgm:pt>
    <dgm:pt modelId="{874956AC-79CB-4D8F-88BB-76ADB8B02C6E}" type="pres">
      <dgm:prSet presAssocID="{E2F4AFD3-7528-41A6-9F52-C20D7C97EA9A}" presName="parTx" presStyleLbl="node1" presStyleIdx="3" presStyleCnt="4">
        <dgm:presLayoutVars>
          <dgm:chMax val="0"/>
          <dgm:chPref val="0"/>
          <dgm:bulletEnabled val="1"/>
        </dgm:presLayoutVars>
      </dgm:prSet>
      <dgm:spPr/>
      <dgm:t>
        <a:bodyPr/>
        <a:lstStyle/>
        <a:p>
          <a:endParaRPr lang="zh-CN" altLang="en-US"/>
        </a:p>
      </dgm:t>
    </dgm:pt>
    <dgm:pt modelId="{804A1557-F16D-49A5-A5F3-85BC4F4DE7E9}" type="pres">
      <dgm:prSet presAssocID="{E2F4AFD3-7528-41A6-9F52-C20D7C97EA9A}" presName="desTx" presStyleLbl="revTx" presStyleIdx="3" presStyleCnt="4">
        <dgm:presLayoutVars>
          <dgm:bulletEnabled val="1"/>
        </dgm:presLayoutVars>
      </dgm:prSet>
      <dgm:spPr/>
      <dgm:t>
        <a:bodyPr/>
        <a:lstStyle/>
        <a:p>
          <a:endParaRPr lang="zh-CN" altLang="en-US"/>
        </a:p>
      </dgm:t>
    </dgm:pt>
  </dgm:ptLst>
  <dgm:cxnLst>
    <dgm:cxn modelId="{558DFE00-C22A-4E37-8DC8-E4EFDDD4783A}" srcId="{826F7DC3-5E6F-418C-BF29-61008E8C2A2D}" destId="{A6007C27-5BD8-4C43-B89E-4B0B1644BACC}" srcOrd="0" destOrd="0" parTransId="{43CBE566-4148-4B4B-835B-2A730321013A}" sibTransId="{5F212B34-CC4F-4998-A237-3BD53DE05D7E}"/>
    <dgm:cxn modelId="{9A8EEE40-B2AE-4E88-BB1B-604814AC60B8}" type="presOf" srcId="{423468C7-BBF0-4C1B-8DE2-0CF0418EDB2E}" destId="{9437910F-26F7-464C-B7FB-3E7FF6665E75}" srcOrd="0" destOrd="0" presId="urn:microsoft.com/office/officeart/2005/8/layout/chevron1"/>
    <dgm:cxn modelId="{DFD4BA94-144E-40DF-A5B4-F63B3713761E}" type="presOf" srcId="{D54E8BA0-354D-44C5-9539-F87167438106}" destId="{C6DF8587-1059-46BD-8CA5-26BCE638F391}" srcOrd="0" destOrd="0" presId="urn:microsoft.com/office/officeart/2005/8/layout/chevron1"/>
    <dgm:cxn modelId="{84C1338C-2520-46B7-8E14-810A8D8ADE4B}" srcId="{5A6DA1B4-15B2-4104-A734-068E3D1ACE19}" destId="{D54E8BA0-354D-44C5-9539-F87167438106}" srcOrd="0" destOrd="0" parTransId="{85AA0B9C-732C-4EBC-B677-0A55773E9E35}" sibTransId="{732969AB-CD6D-4686-B2B4-26E91FC002C0}"/>
    <dgm:cxn modelId="{177D03BB-9FE7-4AAD-82EC-970D0B0E3C06}" type="presOf" srcId="{A6007C27-5BD8-4C43-B89E-4B0B1644BACC}" destId="{8CC43560-157C-46DD-9F52-0495750210F7}" srcOrd="0" destOrd="0" presId="urn:microsoft.com/office/officeart/2005/8/layout/chevron1"/>
    <dgm:cxn modelId="{7A75A484-E90B-4F13-8C86-1CD21857B77D}" srcId="{D5935DE8-84B6-4E98-BA2E-3E36558FA9CC}" destId="{E2F4AFD3-7528-41A6-9F52-C20D7C97EA9A}" srcOrd="3" destOrd="0" parTransId="{884A8EF5-5CB3-41DC-91BF-21A7BB4E2AA9}" sibTransId="{C2B119E6-C3D1-4E20-8B85-728AC7BBD8C8}"/>
    <dgm:cxn modelId="{064A5FFE-EE1B-4205-85C7-F88ADA0ECE3A}" srcId="{E2F4AFD3-7528-41A6-9F52-C20D7C97EA9A}" destId="{F6BB6F12-3329-4C51-A9DF-EE3E53BDC22F}" srcOrd="0" destOrd="0" parTransId="{DA781CFB-1A68-4FE1-8901-EB144CD59596}" sibTransId="{7C24FB39-D17A-430A-9D59-9B72AD33A2E2}"/>
    <dgm:cxn modelId="{B6BB9265-C035-46EF-959C-03B41B94DDB0}" srcId="{423468C7-BBF0-4C1B-8DE2-0CF0418EDB2E}" destId="{3A2CD123-E479-4B69-94C6-53F9E31AAE76}" srcOrd="0" destOrd="0" parTransId="{51DD1FFB-420E-401A-A2AF-F74A587850F4}" sibTransId="{08492AE7-1E26-4BF8-92C5-59C00731E8F3}"/>
    <dgm:cxn modelId="{55ED4E50-A294-4210-8521-EEFDC07D9ED3}" srcId="{D5935DE8-84B6-4E98-BA2E-3E36558FA9CC}" destId="{423468C7-BBF0-4C1B-8DE2-0CF0418EDB2E}" srcOrd="2" destOrd="0" parTransId="{0D38369D-F15B-4440-8335-14E960ECA940}" sibTransId="{4739F68A-4339-48D0-B1A7-56DDDD9E0434}"/>
    <dgm:cxn modelId="{A4D277CF-24C4-4BFF-BC88-63FE5A813463}" srcId="{D5935DE8-84B6-4E98-BA2E-3E36558FA9CC}" destId="{826F7DC3-5E6F-418C-BF29-61008E8C2A2D}" srcOrd="1" destOrd="0" parTransId="{21AE0EEF-4EA5-499E-81CE-BC79AD674408}" sibTransId="{8C4E89E9-2840-49F4-BB00-2BFCDD6CCDB0}"/>
    <dgm:cxn modelId="{756F7A30-8993-4E4A-B397-CB74C24DF651}" type="presOf" srcId="{826F7DC3-5E6F-418C-BF29-61008E8C2A2D}" destId="{E5F7EB21-5D59-44BC-92B7-747B4BD0AF6F}" srcOrd="0" destOrd="0" presId="urn:microsoft.com/office/officeart/2005/8/layout/chevron1"/>
    <dgm:cxn modelId="{2CE8F7FD-269C-46F8-B728-636C8B656487}" type="presOf" srcId="{5A6DA1B4-15B2-4104-A734-068E3D1ACE19}" destId="{50D1C09D-CA65-44FB-809C-DFEBA81033E3}" srcOrd="0" destOrd="0" presId="urn:microsoft.com/office/officeart/2005/8/layout/chevron1"/>
    <dgm:cxn modelId="{97D16B70-FBAF-4982-8264-735D6B13BA68}" type="presOf" srcId="{D5935DE8-84B6-4E98-BA2E-3E36558FA9CC}" destId="{24D7F2D9-FDBB-44ED-A96D-52FE53ED15CF}" srcOrd="0" destOrd="0" presId="urn:microsoft.com/office/officeart/2005/8/layout/chevron1"/>
    <dgm:cxn modelId="{292D09E7-00BF-48C4-A030-176BFD5B570B}" srcId="{D5935DE8-84B6-4E98-BA2E-3E36558FA9CC}" destId="{5A6DA1B4-15B2-4104-A734-068E3D1ACE19}" srcOrd="0" destOrd="0" parTransId="{9CB0414B-64FB-4843-9406-DA6A0839CB28}" sibTransId="{45362EB6-320D-4F49-8AC2-DEF2DE0507C7}"/>
    <dgm:cxn modelId="{38877B90-17D7-4109-A3E2-950973CC453E}" type="presOf" srcId="{E2F4AFD3-7528-41A6-9F52-C20D7C97EA9A}" destId="{874956AC-79CB-4D8F-88BB-76ADB8B02C6E}" srcOrd="0" destOrd="0" presId="urn:microsoft.com/office/officeart/2005/8/layout/chevron1"/>
    <dgm:cxn modelId="{6550DD3A-5BB3-489D-A304-36D47C9709DA}" type="presOf" srcId="{3A2CD123-E479-4B69-94C6-53F9E31AAE76}" destId="{E515398B-96B1-4970-AF87-C3FF92AF6EF0}" srcOrd="0" destOrd="0" presId="urn:microsoft.com/office/officeart/2005/8/layout/chevron1"/>
    <dgm:cxn modelId="{F6394C63-7817-4C92-862E-0842FB6F5B38}" type="presOf" srcId="{F6BB6F12-3329-4C51-A9DF-EE3E53BDC22F}" destId="{804A1557-F16D-49A5-A5F3-85BC4F4DE7E9}" srcOrd="0" destOrd="0" presId="urn:microsoft.com/office/officeart/2005/8/layout/chevron1"/>
    <dgm:cxn modelId="{BE1D0328-4660-4B86-835C-2D27844D1A13}" type="presParOf" srcId="{24D7F2D9-FDBB-44ED-A96D-52FE53ED15CF}" destId="{5A1FEDCB-52DD-4317-BD66-CB1345745A9C}" srcOrd="0" destOrd="0" presId="urn:microsoft.com/office/officeart/2005/8/layout/chevron1"/>
    <dgm:cxn modelId="{2FE971CF-32D4-4F8C-BF0F-1519B2263B67}" type="presParOf" srcId="{5A1FEDCB-52DD-4317-BD66-CB1345745A9C}" destId="{50D1C09D-CA65-44FB-809C-DFEBA81033E3}" srcOrd="0" destOrd="0" presId="urn:microsoft.com/office/officeart/2005/8/layout/chevron1"/>
    <dgm:cxn modelId="{4199C3A8-890D-45C8-8ED6-2A1C911EDA52}" type="presParOf" srcId="{5A1FEDCB-52DD-4317-BD66-CB1345745A9C}" destId="{C6DF8587-1059-46BD-8CA5-26BCE638F391}" srcOrd="1" destOrd="0" presId="urn:microsoft.com/office/officeart/2005/8/layout/chevron1"/>
    <dgm:cxn modelId="{F34154A5-E6B2-420B-A3CA-11BDD524B609}" type="presParOf" srcId="{24D7F2D9-FDBB-44ED-A96D-52FE53ED15CF}" destId="{EAE32F0A-C97E-4522-932B-CA271F6F8217}" srcOrd="1" destOrd="0" presId="urn:microsoft.com/office/officeart/2005/8/layout/chevron1"/>
    <dgm:cxn modelId="{6538A451-E713-4211-9CEB-139E5533D1A4}" type="presParOf" srcId="{24D7F2D9-FDBB-44ED-A96D-52FE53ED15CF}" destId="{E04EBF24-578B-4568-898B-16B3055E9773}" srcOrd="2" destOrd="0" presId="urn:microsoft.com/office/officeart/2005/8/layout/chevron1"/>
    <dgm:cxn modelId="{F105D3C6-DB10-4449-BCA4-F420E801695A}" type="presParOf" srcId="{E04EBF24-578B-4568-898B-16B3055E9773}" destId="{E5F7EB21-5D59-44BC-92B7-747B4BD0AF6F}" srcOrd="0" destOrd="0" presId="urn:microsoft.com/office/officeart/2005/8/layout/chevron1"/>
    <dgm:cxn modelId="{B8055403-E524-4AEB-B60F-D2B42EBC2B3D}" type="presParOf" srcId="{E04EBF24-578B-4568-898B-16B3055E9773}" destId="{8CC43560-157C-46DD-9F52-0495750210F7}" srcOrd="1" destOrd="0" presId="urn:microsoft.com/office/officeart/2005/8/layout/chevron1"/>
    <dgm:cxn modelId="{6A9FF7C8-D90C-448E-895D-B97E2F7E7012}" type="presParOf" srcId="{24D7F2D9-FDBB-44ED-A96D-52FE53ED15CF}" destId="{5FD7DB5B-1AA0-4244-AF0D-BB6C9C28AC80}" srcOrd="3" destOrd="0" presId="urn:microsoft.com/office/officeart/2005/8/layout/chevron1"/>
    <dgm:cxn modelId="{537C6A00-3B9E-4613-87D0-808AB312DC28}" type="presParOf" srcId="{24D7F2D9-FDBB-44ED-A96D-52FE53ED15CF}" destId="{1CB772AF-7EFA-4064-8AF3-973AECE0ADE2}" srcOrd="4" destOrd="0" presId="urn:microsoft.com/office/officeart/2005/8/layout/chevron1"/>
    <dgm:cxn modelId="{7A62F634-5140-4931-B7EA-6E06B83271F5}" type="presParOf" srcId="{1CB772AF-7EFA-4064-8AF3-973AECE0ADE2}" destId="{9437910F-26F7-464C-B7FB-3E7FF6665E75}" srcOrd="0" destOrd="0" presId="urn:microsoft.com/office/officeart/2005/8/layout/chevron1"/>
    <dgm:cxn modelId="{88103813-51CD-4745-8AA5-392C23E57B2B}" type="presParOf" srcId="{1CB772AF-7EFA-4064-8AF3-973AECE0ADE2}" destId="{E515398B-96B1-4970-AF87-C3FF92AF6EF0}" srcOrd="1" destOrd="0" presId="urn:microsoft.com/office/officeart/2005/8/layout/chevron1"/>
    <dgm:cxn modelId="{9CEBBD51-C8B4-4867-B272-7844740E2907}" type="presParOf" srcId="{24D7F2D9-FDBB-44ED-A96D-52FE53ED15CF}" destId="{0E7B3B03-FEA6-4901-8416-A6EAB07A5AD0}" srcOrd="5" destOrd="0" presId="urn:microsoft.com/office/officeart/2005/8/layout/chevron1"/>
    <dgm:cxn modelId="{64F9B7E4-0C15-4535-AFE1-0AD9FD41A3DA}" type="presParOf" srcId="{24D7F2D9-FDBB-44ED-A96D-52FE53ED15CF}" destId="{82470E79-7AC8-48E5-A7B1-449CD019F737}" srcOrd="6" destOrd="0" presId="urn:microsoft.com/office/officeart/2005/8/layout/chevron1"/>
    <dgm:cxn modelId="{6C8447E6-EEE4-4457-8C5F-222B0E9EB155}" type="presParOf" srcId="{82470E79-7AC8-48E5-A7B1-449CD019F737}" destId="{874956AC-79CB-4D8F-88BB-76ADB8B02C6E}" srcOrd="0" destOrd="0" presId="urn:microsoft.com/office/officeart/2005/8/layout/chevron1"/>
    <dgm:cxn modelId="{C9979D31-C690-4702-A70D-AA5652D5CBAA}" type="presParOf" srcId="{82470E79-7AC8-48E5-A7B1-449CD019F737}" destId="{804A1557-F16D-49A5-A5F3-85BC4F4DE7E9}" srcOrd="1" destOrd="0" presId="urn:microsoft.com/office/officeart/2005/8/layout/chevro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11E1E0F-0574-4143-A2BF-B8AADD4862E8}"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zh-CN" altLang="en-US"/>
        </a:p>
      </dgm:t>
    </dgm:pt>
    <dgm:pt modelId="{8592BDE3-CB19-436F-9C2C-AA0E8023C51C}">
      <dgm:prSet phldrT="[文本]" custT="1"/>
      <dgm:spPr/>
      <dgm:t>
        <a:bodyPr/>
        <a:lstStyle/>
        <a:p>
          <a:r>
            <a:rPr lang="zh-CN" altLang="en-US" sz="3600" dirty="0" smtClean="0">
              <a:latin typeface="微软雅黑" pitchFamily="34" charset="-122"/>
              <a:ea typeface="微软雅黑" pitchFamily="34" charset="-122"/>
            </a:rPr>
            <a:t>活动脚本</a:t>
          </a:r>
          <a:endParaRPr lang="zh-CN" altLang="en-US" sz="3600" dirty="0">
            <a:latin typeface="微软雅黑" pitchFamily="34" charset="-122"/>
            <a:ea typeface="微软雅黑" pitchFamily="34" charset="-122"/>
          </a:endParaRPr>
        </a:p>
      </dgm:t>
    </dgm:pt>
    <dgm:pt modelId="{E472A02A-01D1-41C8-8197-2A928292F38C}" type="parTrans" cxnId="{80E15064-F328-4FC0-B912-223FA2B5DE60}">
      <dgm:prSet/>
      <dgm:spPr/>
      <dgm:t>
        <a:bodyPr/>
        <a:lstStyle/>
        <a:p>
          <a:endParaRPr lang="zh-CN" altLang="en-US">
            <a:latin typeface="微软雅黑" pitchFamily="34" charset="-122"/>
            <a:ea typeface="微软雅黑" pitchFamily="34" charset="-122"/>
          </a:endParaRPr>
        </a:p>
      </dgm:t>
    </dgm:pt>
    <dgm:pt modelId="{F2FEAD3A-0295-4FE2-9032-B3CDF03D43D6}" type="sibTrans" cxnId="{80E15064-F328-4FC0-B912-223FA2B5DE60}">
      <dgm:prSet/>
      <dgm:spPr/>
      <dgm:t>
        <a:bodyPr/>
        <a:lstStyle/>
        <a:p>
          <a:endParaRPr lang="zh-CN" altLang="en-US">
            <a:latin typeface="微软雅黑" pitchFamily="34" charset="-122"/>
            <a:ea typeface="微软雅黑" pitchFamily="34" charset="-122"/>
          </a:endParaRPr>
        </a:p>
      </dgm:t>
    </dgm:pt>
    <dgm:pt modelId="{D484CF8B-E1DC-40C3-A1AB-0A0626BDDF98}">
      <dgm:prSet phldrT="[文本]"/>
      <dgm:spPr/>
      <dgm:t>
        <a:bodyPr/>
        <a:lstStyle/>
        <a:p>
          <a:r>
            <a:rPr lang="zh-CN" dirty="0" smtClean="0">
              <a:latin typeface="微软雅黑" pitchFamily="34" charset="-122"/>
              <a:ea typeface="微软雅黑" pitchFamily="34" charset="-122"/>
            </a:rPr>
            <a:t>时间（</a:t>
          </a:r>
          <a:r>
            <a:rPr lang="en-US" dirty="0" smtClean="0">
              <a:latin typeface="微软雅黑" pitchFamily="34" charset="-122"/>
              <a:ea typeface="微软雅黑" pitchFamily="34" charset="-122"/>
            </a:rPr>
            <a:t>WHEN</a:t>
          </a:r>
          <a:r>
            <a:rPr lang="zh-CN"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dgm:t>
    </dgm:pt>
    <dgm:pt modelId="{DED99CFF-84F0-4D26-9B8C-95A5F77DA1E8}" type="parTrans" cxnId="{CB981A86-7732-4E5E-80C5-51540A1E71EA}">
      <dgm:prSet/>
      <dgm:spPr/>
      <dgm:t>
        <a:bodyPr/>
        <a:lstStyle/>
        <a:p>
          <a:endParaRPr lang="zh-CN" altLang="en-US">
            <a:latin typeface="微软雅黑" pitchFamily="34" charset="-122"/>
            <a:ea typeface="微软雅黑" pitchFamily="34" charset="-122"/>
          </a:endParaRPr>
        </a:p>
      </dgm:t>
    </dgm:pt>
    <dgm:pt modelId="{8242763C-9433-4B21-A745-DF79CB0B0D4D}" type="sibTrans" cxnId="{CB981A86-7732-4E5E-80C5-51540A1E71EA}">
      <dgm:prSet/>
      <dgm:spPr/>
      <dgm:t>
        <a:bodyPr/>
        <a:lstStyle/>
        <a:p>
          <a:endParaRPr lang="zh-CN" altLang="en-US">
            <a:latin typeface="微软雅黑" pitchFamily="34" charset="-122"/>
            <a:ea typeface="微软雅黑" pitchFamily="34" charset="-122"/>
          </a:endParaRPr>
        </a:p>
      </dgm:t>
    </dgm:pt>
    <dgm:pt modelId="{61B0F4CB-ABEC-445B-9275-643D4A6D967D}">
      <dgm:prSet phldrT="[文本]"/>
      <dgm:spPr/>
      <dgm:t>
        <a:bodyPr/>
        <a:lstStyle/>
        <a:p>
          <a:r>
            <a:rPr lang="zh-CN" dirty="0" smtClean="0">
              <a:latin typeface="微软雅黑" pitchFamily="34" charset="-122"/>
              <a:ea typeface="微软雅黑" pitchFamily="34" charset="-122"/>
            </a:rPr>
            <a:t>地点（</a:t>
          </a:r>
          <a:r>
            <a:rPr lang="en-US" dirty="0" smtClean="0">
              <a:latin typeface="微软雅黑" pitchFamily="34" charset="-122"/>
              <a:ea typeface="微软雅黑" pitchFamily="34" charset="-122"/>
            </a:rPr>
            <a:t>WHERE</a:t>
          </a:r>
          <a:r>
            <a:rPr lang="zh-CN"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dgm:t>
    </dgm:pt>
    <dgm:pt modelId="{9F24DFF3-6D42-4147-B832-0DE2726D8ACE}" type="parTrans" cxnId="{D1C7B095-5652-4FB0-8768-3B228170C4E0}">
      <dgm:prSet/>
      <dgm:spPr/>
      <dgm:t>
        <a:bodyPr/>
        <a:lstStyle/>
        <a:p>
          <a:endParaRPr lang="zh-CN" altLang="en-US">
            <a:latin typeface="微软雅黑" pitchFamily="34" charset="-122"/>
            <a:ea typeface="微软雅黑" pitchFamily="34" charset="-122"/>
          </a:endParaRPr>
        </a:p>
      </dgm:t>
    </dgm:pt>
    <dgm:pt modelId="{D8465886-746B-4E35-B1DD-7C9552701EFF}" type="sibTrans" cxnId="{D1C7B095-5652-4FB0-8768-3B228170C4E0}">
      <dgm:prSet/>
      <dgm:spPr/>
      <dgm:t>
        <a:bodyPr/>
        <a:lstStyle/>
        <a:p>
          <a:endParaRPr lang="zh-CN" altLang="en-US">
            <a:latin typeface="微软雅黑" pitchFamily="34" charset="-122"/>
            <a:ea typeface="微软雅黑" pitchFamily="34" charset="-122"/>
          </a:endParaRPr>
        </a:p>
      </dgm:t>
    </dgm:pt>
    <dgm:pt modelId="{A6D471FC-97BF-4795-A72A-D722CEFC4D51}">
      <dgm:prSet phldrT="[文本]"/>
      <dgm:spPr/>
      <dgm:t>
        <a:bodyPr/>
        <a:lstStyle/>
        <a:p>
          <a:r>
            <a:rPr lang="zh-CN" dirty="0" smtClean="0">
              <a:latin typeface="微软雅黑" pitchFamily="34" charset="-122"/>
              <a:ea typeface="微软雅黑" pitchFamily="34" charset="-122"/>
            </a:rPr>
            <a:t>事件（</a:t>
          </a:r>
          <a:r>
            <a:rPr lang="en-US" dirty="0" smtClean="0">
              <a:latin typeface="微软雅黑" pitchFamily="34" charset="-122"/>
              <a:ea typeface="微软雅黑" pitchFamily="34" charset="-122"/>
            </a:rPr>
            <a:t>WHAT</a:t>
          </a:r>
          <a:r>
            <a:rPr lang="zh-CN"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dgm:t>
    </dgm:pt>
    <dgm:pt modelId="{5877606D-8A40-4FC0-8E91-8512AAB097B4}" type="parTrans" cxnId="{D4410439-3120-4C70-BCED-88B01B4DE28E}">
      <dgm:prSet/>
      <dgm:spPr/>
      <dgm:t>
        <a:bodyPr/>
        <a:lstStyle/>
        <a:p>
          <a:endParaRPr lang="zh-CN" altLang="en-US">
            <a:latin typeface="微软雅黑" pitchFamily="34" charset="-122"/>
            <a:ea typeface="微软雅黑" pitchFamily="34" charset="-122"/>
          </a:endParaRPr>
        </a:p>
      </dgm:t>
    </dgm:pt>
    <dgm:pt modelId="{B8AD2D7F-F2D9-4400-9840-C3D9B45EA143}" type="sibTrans" cxnId="{D4410439-3120-4C70-BCED-88B01B4DE28E}">
      <dgm:prSet/>
      <dgm:spPr/>
      <dgm:t>
        <a:bodyPr/>
        <a:lstStyle/>
        <a:p>
          <a:endParaRPr lang="zh-CN" altLang="en-US">
            <a:latin typeface="微软雅黑" pitchFamily="34" charset="-122"/>
            <a:ea typeface="微软雅黑" pitchFamily="34" charset="-122"/>
          </a:endParaRPr>
        </a:p>
      </dgm:t>
    </dgm:pt>
    <dgm:pt modelId="{458BD1C3-D876-4192-98EB-6AF76ED31EDA}">
      <dgm:prSet phldrT="[文本]"/>
      <dgm:spPr/>
      <dgm:t>
        <a:bodyPr/>
        <a:lstStyle/>
        <a:p>
          <a:r>
            <a:rPr lang="zh-CN" dirty="0" smtClean="0">
              <a:latin typeface="微软雅黑" pitchFamily="34" charset="-122"/>
              <a:ea typeface="微软雅黑" pitchFamily="34" charset="-122"/>
            </a:rPr>
            <a:t>人物（</a:t>
          </a:r>
          <a:r>
            <a:rPr lang="en-US" dirty="0" smtClean="0">
              <a:latin typeface="微软雅黑" pitchFamily="34" charset="-122"/>
              <a:ea typeface="微软雅黑" pitchFamily="34" charset="-122"/>
            </a:rPr>
            <a:t>WHO</a:t>
          </a:r>
          <a:r>
            <a:rPr lang="zh-CN"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dgm:t>
    </dgm:pt>
    <dgm:pt modelId="{E08C285A-8FB1-4221-ACB8-539DB9ED420D}" type="parTrans" cxnId="{72739181-540C-4652-8EAC-79BC7B727A61}">
      <dgm:prSet/>
      <dgm:spPr/>
      <dgm:t>
        <a:bodyPr/>
        <a:lstStyle/>
        <a:p>
          <a:endParaRPr lang="zh-CN" altLang="en-US">
            <a:latin typeface="微软雅黑" pitchFamily="34" charset="-122"/>
            <a:ea typeface="微软雅黑" pitchFamily="34" charset="-122"/>
          </a:endParaRPr>
        </a:p>
      </dgm:t>
    </dgm:pt>
    <dgm:pt modelId="{AEFACC6A-3D8E-4DA4-A38A-C9EB40269A22}" type="sibTrans" cxnId="{72739181-540C-4652-8EAC-79BC7B727A61}">
      <dgm:prSet/>
      <dgm:spPr/>
      <dgm:t>
        <a:bodyPr/>
        <a:lstStyle/>
        <a:p>
          <a:endParaRPr lang="zh-CN" altLang="en-US">
            <a:latin typeface="微软雅黑" pitchFamily="34" charset="-122"/>
            <a:ea typeface="微软雅黑" pitchFamily="34" charset="-122"/>
          </a:endParaRPr>
        </a:p>
      </dgm:t>
    </dgm:pt>
    <dgm:pt modelId="{8FE99B4C-010B-44E9-859A-8F9EF2FF765B}">
      <dgm:prSet/>
      <dgm:spPr/>
      <dgm:t>
        <a:bodyPr/>
        <a:lstStyle/>
        <a:p>
          <a:r>
            <a:rPr lang="zh-CN" dirty="0" smtClean="0">
              <a:latin typeface="微软雅黑" pitchFamily="34" charset="-122"/>
              <a:ea typeface="微软雅黑" pitchFamily="34" charset="-122"/>
            </a:rPr>
            <a:t>过程（</a:t>
          </a:r>
          <a:r>
            <a:rPr lang="en-US" dirty="0" smtClean="0">
              <a:latin typeface="微软雅黑" pitchFamily="34" charset="-122"/>
              <a:ea typeface="微软雅黑" pitchFamily="34" charset="-122"/>
            </a:rPr>
            <a:t>HOW</a:t>
          </a:r>
          <a:r>
            <a:rPr lang="zh-CN" dirty="0" smtClean="0">
              <a:latin typeface="微软雅黑" pitchFamily="34" charset="-122"/>
              <a:ea typeface="微软雅黑" pitchFamily="34" charset="-122"/>
            </a:rPr>
            <a:t>）</a:t>
          </a:r>
          <a:endParaRPr lang="zh-CN" altLang="en-US" dirty="0">
            <a:latin typeface="微软雅黑" pitchFamily="34" charset="-122"/>
            <a:ea typeface="微软雅黑" pitchFamily="34" charset="-122"/>
          </a:endParaRPr>
        </a:p>
      </dgm:t>
    </dgm:pt>
    <dgm:pt modelId="{930674EF-D3E8-4179-8AFF-3947AC45DAF9}" type="parTrans" cxnId="{2A7EEB69-C65D-462F-9230-1CB9F52DDD86}">
      <dgm:prSet/>
      <dgm:spPr/>
      <dgm:t>
        <a:bodyPr/>
        <a:lstStyle/>
        <a:p>
          <a:endParaRPr lang="zh-CN" altLang="en-US">
            <a:latin typeface="微软雅黑" pitchFamily="34" charset="-122"/>
            <a:ea typeface="微软雅黑" pitchFamily="34" charset="-122"/>
          </a:endParaRPr>
        </a:p>
      </dgm:t>
    </dgm:pt>
    <dgm:pt modelId="{F2D33C54-1688-4511-B443-CE0BF15F7127}" type="sibTrans" cxnId="{2A7EEB69-C65D-462F-9230-1CB9F52DDD86}">
      <dgm:prSet/>
      <dgm:spPr/>
      <dgm:t>
        <a:bodyPr/>
        <a:lstStyle/>
        <a:p>
          <a:endParaRPr lang="zh-CN" altLang="en-US">
            <a:latin typeface="微软雅黑" pitchFamily="34" charset="-122"/>
            <a:ea typeface="微软雅黑" pitchFamily="34" charset="-122"/>
          </a:endParaRPr>
        </a:p>
      </dgm:t>
    </dgm:pt>
    <dgm:pt modelId="{269686EA-57C5-4C5D-9267-C9E291DE1CE6}" type="pres">
      <dgm:prSet presAssocID="{E11E1E0F-0574-4143-A2BF-B8AADD4862E8}" presName="Name0" presStyleCnt="0">
        <dgm:presLayoutVars>
          <dgm:chMax val="1"/>
          <dgm:dir/>
          <dgm:animLvl val="ctr"/>
          <dgm:resizeHandles val="exact"/>
        </dgm:presLayoutVars>
      </dgm:prSet>
      <dgm:spPr/>
      <dgm:t>
        <a:bodyPr/>
        <a:lstStyle/>
        <a:p>
          <a:endParaRPr lang="zh-CN" altLang="en-US"/>
        </a:p>
      </dgm:t>
    </dgm:pt>
    <dgm:pt modelId="{DBEAFD76-87D7-4B78-B428-FABD5579EE38}" type="pres">
      <dgm:prSet presAssocID="{8592BDE3-CB19-436F-9C2C-AA0E8023C51C}" presName="centerShape" presStyleLbl="node0" presStyleIdx="0" presStyleCnt="1"/>
      <dgm:spPr/>
      <dgm:t>
        <a:bodyPr/>
        <a:lstStyle/>
        <a:p>
          <a:endParaRPr lang="zh-CN" altLang="en-US"/>
        </a:p>
      </dgm:t>
    </dgm:pt>
    <dgm:pt modelId="{179AA070-AEA5-426A-ACBC-D9F3B77D3F0A}" type="pres">
      <dgm:prSet presAssocID="{D484CF8B-E1DC-40C3-A1AB-0A0626BDDF98}" presName="node" presStyleLbl="node1" presStyleIdx="0" presStyleCnt="5">
        <dgm:presLayoutVars>
          <dgm:bulletEnabled val="1"/>
        </dgm:presLayoutVars>
      </dgm:prSet>
      <dgm:spPr/>
      <dgm:t>
        <a:bodyPr/>
        <a:lstStyle/>
        <a:p>
          <a:endParaRPr lang="zh-CN" altLang="en-US"/>
        </a:p>
      </dgm:t>
    </dgm:pt>
    <dgm:pt modelId="{AFABACD4-1DC5-4EF9-924A-D13692EB922F}" type="pres">
      <dgm:prSet presAssocID="{D484CF8B-E1DC-40C3-A1AB-0A0626BDDF98}" presName="dummy" presStyleCnt="0"/>
      <dgm:spPr/>
    </dgm:pt>
    <dgm:pt modelId="{2DEBC980-432E-4B17-ABB5-BB50E6D52E24}" type="pres">
      <dgm:prSet presAssocID="{8242763C-9433-4B21-A745-DF79CB0B0D4D}" presName="sibTrans" presStyleLbl="sibTrans2D1" presStyleIdx="0" presStyleCnt="5"/>
      <dgm:spPr/>
      <dgm:t>
        <a:bodyPr/>
        <a:lstStyle/>
        <a:p>
          <a:endParaRPr lang="zh-CN" altLang="en-US"/>
        </a:p>
      </dgm:t>
    </dgm:pt>
    <dgm:pt modelId="{E9A71D71-16BE-48C3-89B9-1DD4B6E12892}" type="pres">
      <dgm:prSet presAssocID="{61B0F4CB-ABEC-445B-9275-643D4A6D967D}" presName="node" presStyleLbl="node1" presStyleIdx="1" presStyleCnt="5">
        <dgm:presLayoutVars>
          <dgm:bulletEnabled val="1"/>
        </dgm:presLayoutVars>
      </dgm:prSet>
      <dgm:spPr/>
      <dgm:t>
        <a:bodyPr/>
        <a:lstStyle/>
        <a:p>
          <a:endParaRPr lang="zh-CN" altLang="en-US"/>
        </a:p>
      </dgm:t>
    </dgm:pt>
    <dgm:pt modelId="{690AA9B0-CB6A-4C82-9AF3-4E5F6B203E6F}" type="pres">
      <dgm:prSet presAssocID="{61B0F4CB-ABEC-445B-9275-643D4A6D967D}" presName="dummy" presStyleCnt="0"/>
      <dgm:spPr/>
    </dgm:pt>
    <dgm:pt modelId="{7A544EA5-73EA-4F4E-9B08-086FEF9E09EC}" type="pres">
      <dgm:prSet presAssocID="{D8465886-746B-4E35-B1DD-7C9552701EFF}" presName="sibTrans" presStyleLbl="sibTrans2D1" presStyleIdx="1" presStyleCnt="5"/>
      <dgm:spPr/>
      <dgm:t>
        <a:bodyPr/>
        <a:lstStyle/>
        <a:p>
          <a:endParaRPr lang="zh-CN" altLang="en-US"/>
        </a:p>
      </dgm:t>
    </dgm:pt>
    <dgm:pt modelId="{0DF683F7-598A-4D8F-8883-1BD5B2D3998B}" type="pres">
      <dgm:prSet presAssocID="{A6D471FC-97BF-4795-A72A-D722CEFC4D51}" presName="node" presStyleLbl="node1" presStyleIdx="2" presStyleCnt="5">
        <dgm:presLayoutVars>
          <dgm:bulletEnabled val="1"/>
        </dgm:presLayoutVars>
      </dgm:prSet>
      <dgm:spPr/>
      <dgm:t>
        <a:bodyPr/>
        <a:lstStyle/>
        <a:p>
          <a:endParaRPr lang="zh-CN" altLang="en-US"/>
        </a:p>
      </dgm:t>
    </dgm:pt>
    <dgm:pt modelId="{CBDDDD0A-A118-4E86-A884-63FD23F9B14C}" type="pres">
      <dgm:prSet presAssocID="{A6D471FC-97BF-4795-A72A-D722CEFC4D51}" presName="dummy" presStyleCnt="0"/>
      <dgm:spPr/>
    </dgm:pt>
    <dgm:pt modelId="{9A4EB859-0DAB-4233-BC31-08239F12A044}" type="pres">
      <dgm:prSet presAssocID="{B8AD2D7F-F2D9-4400-9840-C3D9B45EA143}" presName="sibTrans" presStyleLbl="sibTrans2D1" presStyleIdx="2" presStyleCnt="5"/>
      <dgm:spPr/>
      <dgm:t>
        <a:bodyPr/>
        <a:lstStyle/>
        <a:p>
          <a:endParaRPr lang="zh-CN" altLang="en-US"/>
        </a:p>
      </dgm:t>
    </dgm:pt>
    <dgm:pt modelId="{AD39E9CD-35D2-4D1E-8696-D8E05A33102D}" type="pres">
      <dgm:prSet presAssocID="{458BD1C3-D876-4192-98EB-6AF76ED31EDA}" presName="node" presStyleLbl="node1" presStyleIdx="3" presStyleCnt="5">
        <dgm:presLayoutVars>
          <dgm:bulletEnabled val="1"/>
        </dgm:presLayoutVars>
      </dgm:prSet>
      <dgm:spPr/>
      <dgm:t>
        <a:bodyPr/>
        <a:lstStyle/>
        <a:p>
          <a:endParaRPr lang="zh-CN" altLang="en-US"/>
        </a:p>
      </dgm:t>
    </dgm:pt>
    <dgm:pt modelId="{29B1DBBC-B008-47CD-8873-FF1449082F06}" type="pres">
      <dgm:prSet presAssocID="{458BD1C3-D876-4192-98EB-6AF76ED31EDA}" presName="dummy" presStyleCnt="0"/>
      <dgm:spPr/>
    </dgm:pt>
    <dgm:pt modelId="{DACF7906-129D-4E60-AD73-3395BD59CCD7}" type="pres">
      <dgm:prSet presAssocID="{AEFACC6A-3D8E-4DA4-A38A-C9EB40269A22}" presName="sibTrans" presStyleLbl="sibTrans2D1" presStyleIdx="3" presStyleCnt="5"/>
      <dgm:spPr/>
      <dgm:t>
        <a:bodyPr/>
        <a:lstStyle/>
        <a:p>
          <a:endParaRPr lang="zh-CN" altLang="en-US"/>
        </a:p>
      </dgm:t>
    </dgm:pt>
    <dgm:pt modelId="{C281F649-C0C9-4886-8517-4215F890A4C1}" type="pres">
      <dgm:prSet presAssocID="{8FE99B4C-010B-44E9-859A-8F9EF2FF765B}" presName="node" presStyleLbl="node1" presStyleIdx="4" presStyleCnt="5">
        <dgm:presLayoutVars>
          <dgm:bulletEnabled val="1"/>
        </dgm:presLayoutVars>
      </dgm:prSet>
      <dgm:spPr/>
      <dgm:t>
        <a:bodyPr/>
        <a:lstStyle/>
        <a:p>
          <a:endParaRPr lang="zh-CN" altLang="en-US"/>
        </a:p>
      </dgm:t>
    </dgm:pt>
    <dgm:pt modelId="{F4C2882C-5D60-49A9-88F4-EF68D1D9F33A}" type="pres">
      <dgm:prSet presAssocID="{8FE99B4C-010B-44E9-859A-8F9EF2FF765B}" presName="dummy" presStyleCnt="0"/>
      <dgm:spPr/>
    </dgm:pt>
    <dgm:pt modelId="{34DF8C36-1B53-4070-BCE2-5420D960AF36}" type="pres">
      <dgm:prSet presAssocID="{F2D33C54-1688-4511-B443-CE0BF15F7127}" presName="sibTrans" presStyleLbl="sibTrans2D1" presStyleIdx="4" presStyleCnt="5"/>
      <dgm:spPr/>
      <dgm:t>
        <a:bodyPr/>
        <a:lstStyle/>
        <a:p>
          <a:endParaRPr lang="zh-CN" altLang="en-US"/>
        </a:p>
      </dgm:t>
    </dgm:pt>
  </dgm:ptLst>
  <dgm:cxnLst>
    <dgm:cxn modelId="{D557B569-5BE3-49A3-A824-54818E6DDF21}" type="presOf" srcId="{8FE99B4C-010B-44E9-859A-8F9EF2FF765B}" destId="{C281F649-C0C9-4886-8517-4215F890A4C1}" srcOrd="0" destOrd="0" presId="urn:microsoft.com/office/officeart/2005/8/layout/radial6"/>
    <dgm:cxn modelId="{9A0E49F9-40F2-44B9-BE66-18E6DE43E655}" type="presOf" srcId="{D484CF8B-E1DC-40C3-A1AB-0A0626BDDF98}" destId="{179AA070-AEA5-426A-ACBC-D9F3B77D3F0A}" srcOrd="0" destOrd="0" presId="urn:microsoft.com/office/officeart/2005/8/layout/radial6"/>
    <dgm:cxn modelId="{017ACB1C-DAAB-4BE9-80BC-363E2C2599FA}" type="presOf" srcId="{8242763C-9433-4B21-A745-DF79CB0B0D4D}" destId="{2DEBC980-432E-4B17-ABB5-BB50E6D52E24}" srcOrd="0" destOrd="0" presId="urn:microsoft.com/office/officeart/2005/8/layout/radial6"/>
    <dgm:cxn modelId="{BA5F98EE-3893-4FC5-85C0-92A509BD768F}" type="presOf" srcId="{458BD1C3-D876-4192-98EB-6AF76ED31EDA}" destId="{AD39E9CD-35D2-4D1E-8696-D8E05A33102D}" srcOrd="0" destOrd="0" presId="urn:microsoft.com/office/officeart/2005/8/layout/radial6"/>
    <dgm:cxn modelId="{C552F60F-EB8F-40FB-B301-7E00AD958875}" type="presOf" srcId="{8592BDE3-CB19-436F-9C2C-AA0E8023C51C}" destId="{DBEAFD76-87D7-4B78-B428-FABD5579EE38}" srcOrd="0" destOrd="0" presId="urn:microsoft.com/office/officeart/2005/8/layout/radial6"/>
    <dgm:cxn modelId="{F5B47341-B004-4CC8-BEDE-847862B75DDC}" type="presOf" srcId="{61B0F4CB-ABEC-445B-9275-643D4A6D967D}" destId="{E9A71D71-16BE-48C3-89B9-1DD4B6E12892}" srcOrd="0" destOrd="0" presId="urn:microsoft.com/office/officeart/2005/8/layout/radial6"/>
    <dgm:cxn modelId="{40860B76-9764-400C-9CAA-A5F8BEA6935D}" type="presOf" srcId="{F2D33C54-1688-4511-B443-CE0BF15F7127}" destId="{34DF8C36-1B53-4070-BCE2-5420D960AF36}" srcOrd="0" destOrd="0" presId="urn:microsoft.com/office/officeart/2005/8/layout/radial6"/>
    <dgm:cxn modelId="{72739181-540C-4652-8EAC-79BC7B727A61}" srcId="{8592BDE3-CB19-436F-9C2C-AA0E8023C51C}" destId="{458BD1C3-D876-4192-98EB-6AF76ED31EDA}" srcOrd="3" destOrd="0" parTransId="{E08C285A-8FB1-4221-ACB8-539DB9ED420D}" sibTransId="{AEFACC6A-3D8E-4DA4-A38A-C9EB40269A22}"/>
    <dgm:cxn modelId="{D1C7B095-5652-4FB0-8768-3B228170C4E0}" srcId="{8592BDE3-CB19-436F-9C2C-AA0E8023C51C}" destId="{61B0F4CB-ABEC-445B-9275-643D4A6D967D}" srcOrd="1" destOrd="0" parTransId="{9F24DFF3-6D42-4147-B832-0DE2726D8ACE}" sibTransId="{D8465886-746B-4E35-B1DD-7C9552701EFF}"/>
    <dgm:cxn modelId="{E912FB8E-B305-471C-B818-8E62583ACD1C}" type="presOf" srcId="{B8AD2D7F-F2D9-4400-9840-C3D9B45EA143}" destId="{9A4EB859-0DAB-4233-BC31-08239F12A044}" srcOrd="0" destOrd="0" presId="urn:microsoft.com/office/officeart/2005/8/layout/radial6"/>
    <dgm:cxn modelId="{CB981A86-7732-4E5E-80C5-51540A1E71EA}" srcId="{8592BDE3-CB19-436F-9C2C-AA0E8023C51C}" destId="{D484CF8B-E1DC-40C3-A1AB-0A0626BDDF98}" srcOrd="0" destOrd="0" parTransId="{DED99CFF-84F0-4D26-9B8C-95A5F77DA1E8}" sibTransId="{8242763C-9433-4B21-A745-DF79CB0B0D4D}"/>
    <dgm:cxn modelId="{D6CE77E5-D74C-409F-A447-7FE35827C06E}" type="presOf" srcId="{D8465886-746B-4E35-B1DD-7C9552701EFF}" destId="{7A544EA5-73EA-4F4E-9B08-086FEF9E09EC}" srcOrd="0" destOrd="0" presId="urn:microsoft.com/office/officeart/2005/8/layout/radial6"/>
    <dgm:cxn modelId="{2A7EEB69-C65D-462F-9230-1CB9F52DDD86}" srcId="{8592BDE3-CB19-436F-9C2C-AA0E8023C51C}" destId="{8FE99B4C-010B-44E9-859A-8F9EF2FF765B}" srcOrd="4" destOrd="0" parTransId="{930674EF-D3E8-4179-8AFF-3947AC45DAF9}" sibTransId="{F2D33C54-1688-4511-B443-CE0BF15F7127}"/>
    <dgm:cxn modelId="{D4410439-3120-4C70-BCED-88B01B4DE28E}" srcId="{8592BDE3-CB19-436F-9C2C-AA0E8023C51C}" destId="{A6D471FC-97BF-4795-A72A-D722CEFC4D51}" srcOrd="2" destOrd="0" parTransId="{5877606D-8A40-4FC0-8E91-8512AAB097B4}" sibTransId="{B8AD2D7F-F2D9-4400-9840-C3D9B45EA143}"/>
    <dgm:cxn modelId="{6A5617F2-A63E-43E4-90F5-2B7D10D4C506}" type="presOf" srcId="{E11E1E0F-0574-4143-A2BF-B8AADD4862E8}" destId="{269686EA-57C5-4C5D-9267-C9E291DE1CE6}" srcOrd="0" destOrd="0" presId="urn:microsoft.com/office/officeart/2005/8/layout/radial6"/>
    <dgm:cxn modelId="{80E15064-F328-4FC0-B912-223FA2B5DE60}" srcId="{E11E1E0F-0574-4143-A2BF-B8AADD4862E8}" destId="{8592BDE3-CB19-436F-9C2C-AA0E8023C51C}" srcOrd="0" destOrd="0" parTransId="{E472A02A-01D1-41C8-8197-2A928292F38C}" sibTransId="{F2FEAD3A-0295-4FE2-9032-B3CDF03D43D6}"/>
    <dgm:cxn modelId="{37E12CC5-AC75-48DD-957C-28E5466C2B89}" type="presOf" srcId="{AEFACC6A-3D8E-4DA4-A38A-C9EB40269A22}" destId="{DACF7906-129D-4E60-AD73-3395BD59CCD7}" srcOrd="0" destOrd="0" presId="urn:microsoft.com/office/officeart/2005/8/layout/radial6"/>
    <dgm:cxn modelId="{E192C363-14BD-4A9D-9EB1-331084C04265}" type="presOf" srcId="{A6D471FC-97BF-4795-A72A-D722CEFC4D51}" destId="{0DF683F7-598A-4D8F-8883-1BD5B2D3998B}" srcOrd="0" destOrd="0" presId="urn:microsoft.com/office/officeart/2005/8/layout/radial6"/>
    <dgm:cxn modelId="{E2B71267-1A72-4C7F-8BCE-1803D3FE8E39}" type="presParOf" srcId="{269686EA-57C5-4C5D-9267-C9E291DE1CE6}" destId="{DBEAFD76-87D7-4B78-B428-FABD5579EE38}" srcOrd="0" destOrd="0" presId="urn:microsoft.com/office/officeart/2005/8/layout/radial6"/>
    <dgm:cxn modelId="{86EC86C7-16ED-4AD8-AB62-715E2A66EF22}" type="presParOf" srcId="{269686EA-57C5-4C5D-9267-C9E291DE1CE6}" destId="{179AA070-AEA5-426A-ACBC-D9F3B77D3F0A}" srcOrd="1" destOrd="0" presId="urn:microsoft.com/office/officeart/2005/8/layout/radial6"/>
    <dgm:cxn modelId="{A423D664-6EB1-4F34-9DA4-BAEA84633ED5}" type="presParOf" srcId="{269686EA-57C5-4C5D-9267-C9E291DE1CE6}" destId="{AFABACD4-1DC5-4EF9-924A-D13692EB922F}" srcOrd="2" destOrd="0" presId="urn:microsoft.com/office/officeart/2005/8/layout/radial6"/>
    <dgm:cxn modelId="{70EC1471-C355-4957-9D06-DDA0523C8E08}" type="presParOf" srcId="{269686EA-57C5-4C5D-9267-C9E291DE1CE6}" destId="{2DEBC980-432E-4B17-ABB5-BB50E6D52E24}" srcOrd="3" destOrd="0" presId="urn:microsoft.com/office/officeart/2005/8/layout/radial6"/>
    <dgm:cxn modelId="{20CB2AB7-F872-4A8C-B1BF-2F04739C876C}" type="presParOf" srcId="{269686EA-57C5-4C5D-9267-C9E291DE1CE6}" destId="{E9A71D71-16BE-48C3-89B9-1DD4B6E12892}" srcOrd="4" destOrd="0" presId="urn:microsoft.com/office/officeart/2005/8/layout/radial6"/>
    <dgm:cxn modelId="{A740D352-3F37-43F5-81C1-0149D8A44A2C}" type="presParOf" srcId="{269686EA-57C5-4C5D-9267-C9E291DE1CE6}" destId="{690AA9B0-CB6A-4C82-9AF3-4E5F6B203E6F}" srcOrd="5" destOrd="0" presId="urn:microsoft.com/office/officeart/2005/8/layout/radial6"/>
    <dgm:cxn modelId="{C44E5D42-3D65-48AD-B1D8-16D6E408F7AE}" type="presParOf" srcId="{269686EA-57C5-4C5D-9267-C9E291DE1CE6}" destId="{7A544EA5-73EA-4F4E-9B08-086FEF9E09EC}" srcOrd="6" destOrd="0" presId="urn:microsoft.com/office/officeart/2005/8/layout/radial6"/>
    <dgm:cxn modelId="{FE26953A-E2BB-44C0-9ED5-056F1A4869C1}" type="presParOf" srcId="{269686EA-57C5-4C5D-9267-C9E291DE1CE6}" destId="{0DF683F7-598A-4D8F-8883-1BD5B2D3998B}" srcOrd="7" destOrd="0" presId="urn:microsoft.com/office/officeart/2005/8/layout/radial6"/>
    <dgm:cxn modelId="{D6D63261-2659-4100-99BA-AF6E00A093C7}" type="presParOf" srcId="{269686EA-57C5-4C5D-9267-C9E291DE1CE6}" destId="{CBDDDD0A-A118-4E86-A884-63FD23F9B14C}" srcOrd="8" destOrd="0" presId="urn:microsoft.com/office/officeart/2005/8/layout/radial6"/>
    <dgm:cxn modelId="{5D33845D-E772-4141-9C3C-C5510437481A}" type="presParOf" srcId="{269686EA-57C5-4C5D-9267-C9E291DE1CE6}" destId="{9A4EB859-0DAB-4233-BC31-08239F12A044}" srcOrd="9" destOrd="0" presId="urn:microsoft.com/office/officeart/2005/8/layout/radial6"/>
    <dgm:cxn modelId="{C60FDDE3-1444-4053-9604-5E3DF7C38E3E}" type="presParOf" srcId="{269686EA-57C5-4C5D-9267-C9E291DE1CE6}" destId="{AD39E9CD-35D2-4D1E-8696-D8E05A33102D}" srcOrd="10" destOrd="0" presId="urn:microsoft.com/office/officeart/2005/8/layout/radial6"/>
    <dgm:cxn modelId="{D1EF3179-63B3-42F4-8D71-91FE9A07B85E}" type="presParOf" srcId="{269686EA-57C5-4C5D-9267-C9E291DE1CE6}" destId="{29B1DBBC-B008-47CD-8873-FF1449082F06}" srcOrd="11" destOrd="0" presId="urn:microsoft.com/office/officeart/2005/8/layout/radial6"/>
    <dgm:cxn modelId="{27D2E5C3-60F6-4EA6-BEFD-04E703598C52}" type="presParOf" srcId="{269686EA-57C5-4C5D-9267-C9E291DE1CE6}" destId="{DACF7906-129D-4E60-AD73-3395BD59CCD7}" srcOrd="12" destOrd="0" presId="urn:microsoft.com/office/officeart/2005/8/layout/radial6"/>
    <dgm:cxn modelId="{780921E9-60A5-4326-A5CE-1EADDBE6F966}" type="presParOf" srcId="{269686EA-57C5-4C5D-9267-C9E291DE1CE6}" destId="{C281F649-C0C9-4886-8517-4215F890A4C1}" srcOrd="13" destOrd="0" presId="urn:microsoft.com/office/officeart/2005/8/layout/radial6"/>
    <dgm:cxn modelId="{735F6E9F-B74C-4F11-B31A-1D903104011A}" type="presParOf" srcId="{269686EA-57C5-4C5D-9267-C9E291DE1CE6}" destId="{F4C2882C-5D60-49A9-88F4-EF68D1D9F33A}" srcOrd="14" destOrd="0" presId="urn:microsoft.com/office/officeart/2005/8/layout/radial6"/>
    <dgm:cxn modelId="{C0108664-953C-49F4-9E63-31E494228669}" type="presParOf" srcId="{269686EA-57C5-4C5D-9267-C9E291DE1CE6}" destId="{34DF8C36-1B53-4070-BCE2-5420D960AF36}" srcOrd="15"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62598B-BC23-4F41-9D9B-2359BC2B78F6}"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zh-CN" altLang="en-US"/>
        </a:p>
      </dgm:t>
    </dgm:pt>
    <dgm:pt modelId="{F1EC0813-6048-46A5-BF42-960F149B8449}">
      <dgm:prSet phldrT="[文本]"/>
      <dgm:spPr/>
      <dgm:t>
        <a:bodyPr/>
        <a:lstStyle/>
        <a:p>
          <a:r>
            <a:rPr lang="zh-CN" b="1" dirty="0" smtClean="0">
              <a:latin typeface="微软雅黑" pitchFamily="34" charset="-122"/>
              <a:ea typeface="微软雅黑" pitchFamily="34" charset="-122"/>
            </a:rPr>
            <a:t>时间和空间</a:t>
          </a:r>
          <a:endParaRPr lang="zh-CN" altLang="en-US" dirty="0">
            <a:latin typeface="微软雅黑" pitchFamily="34" charset="-122"/>
            <a:ea typeface="微软雅黑" pitchFamily="34" charset="-122"/>
          </a:endParaRPr>
        </a:p>
      </dgm:t>
    </dgm:pt>
    <dgm:pt modelId="{AC5C5F3E-A22A-48FB-BA54-36771D64D6F2}" type="parTrans" cxnId="{66D08341-DDB3-4B8C-A838-B98614BB102F}">
      <dgm:prSet/>
      <dgm:spPr/>
      <dgm:t>
        <a:bodyPr/>
        <a:lstStyle/>
        <a:p>
          <a:endParaRPr lang="zh-CN" altLang="en-US">
            <a:latin typeface="微软雅黑" pitchFamily="34" charset="-122"/>
            <a:ea typeface="微软雅黑" pitchFamily="34" charset="-122"/>
          </a:endParaRPr>
        </a:p>
      </dgm:t>
    </dgm:pt>
    <dgm:pt modelId="{D6341996-E937-43A7-9997-AFD91B94FF42}" type="sibTrans" cxnId="{66D08341-DDB3-4B8C-A838-B98614BB102F}">
      <dgm:prSet/>
      <dgm:spPr/>
      <dgm:t>
        <a:bodyPr/>
        <a:lstStyle/>
        <a:p>
          <a:endParaRPr lang="zh-CN" altLang="en-US">
            <a:latin typeface="微软雅黑" pitchFamily="34" charset="-122"/>
            <a:ea typeface="微软雅黑" pitchFamily="34" charset="-122"/>
          </a:endParaRPr>
        </a:p>
      </dgm:t>
    </dgm:pt>
    <dgm:pt modelId="{D759E66F-B546-491A-8D96-0B90AE492D1D}">
      <dgm:prSet phldrT="[文本]"/>
      <dgm:spPr/>
      <dgm:t>
        <a:bodyPr/>
        <a:lstStyle/>
        <a:p>
          <a:r>
            <a:rPr lang="zh-CN" dirty="0" smtClean="0">
              <a:latin typeface="微软雅黑" pitchFamily="34" charset="-122"/>
              <a:ea typeface="微软雅黑" pitchFamily="34" charset="-122"/>
            </a:rPr>
            <a:t>以时间为序</a:t>
          </a:r>
          <a:endParaRPr lang="zh-CN" altLang="en-US" dirty="0">
            <a:latin typeface="微软雅黑" pitchFamily="34" charset="-122"/>
            <a:ea typeface="微软雅黑" pitchFamily="34" charset="-122"/>
          </a:endParaRPr>
        </a:p>
      </dgm:t>
    </dgm:pt>
    <dgm:pt modelId="{30128D06-0BBC-4650-9AE0-8F0737C32188}" type="parTrans" cxnId="{5AA5E3B3-D9CB-48F2-89A2-39091D603641}">
      <dgm:prSet/>
      <dgm:spPr/>
      <dgm:t>
        <a:bodyPr/>
        <a:lstStyle/>
        <a:p>
          <a:endParaRPr lang="zh-CN" altLang="en-US">
            <a:latin typeface="微软雅黑" pitchFamily="34" charset="-122"/>
            <a:ea typeface="微软雅黑" pitchFamily="34" charset="-122"/>
          </a:endParaRPr>
        </a:p>
      </dgm:t>
    </dgm:pt>
    <dgm:pt modelId="{6AD674FF-5BA6-470A-8E48-DDF2EA15563A}" type="sibTrans" cxnId="{5AA5E3B3-D9CB-48F2-89A2-39091D603641}">
      <dgm:prSet/>
      <dgm:spPr/>
      <dgm:t>
        <a:bodyPr/>
        <a:lstStyle/>
        <a:p>
          <a:endParaRPr lang="zh-CN" altLang="en-US">
            <a:latin typeface="微软雅黑" pitchFamily="34" charset="-122"/>
            <a:ea typeface="微软雅黑" pitchFamily="34" charset="-122"/>
          </a:endParaRPr>
        </a:p>
      </dgm:t>
    </dgm:pt>
    <dgm:pt modelId="{26FD097C-FFCF-4346-B8A7-2D8233FEB976}">
      <dgm:prSet phldrT="[文本]"/>
      <dgm:spPr/>
      <dgm:t>
        <a:bodyPr/>
        <a:lstStyle/>
        <a:p>
          <a:r>
            <a:rPr lang="zh-CN" dirty="0" smtClean="0">
              <a:latin typeface="微软雅黑" pitchFamily="34" charset="-122"/>
              <a:ea typeface="微软雅黑" pitchFamily="34" charset="-122"/>
            </a:rPr>
            <a:t>以空间为序</a:t>
          </a:r>
          <a:endParaRPr lang="zh-CN" altLang="en-US" dirty="0">
            <a:latin typeface="微软雅黑" pitchFamily="34" charset="-122"/>
            <a:ea typeface="微软雅黑" pitchFamily="34" charset="-122"/>
          </a:endParaRPr>
        </a:p>
      </dgm:t>
    </dgm:pt>
    <dgm:pt modelId="{428D730C-BF6C-4F64-B319-ED30D1F5CB2E}" type="parTrans" cxnId="{E8BE878E-8CA4-4D25-8700-7249DBC4C0F5}">
      <dgm:prSet/>
      <dgm:spPr/>
      <dgm:t>
        <a:bodyPr/>
        <a:lstStyle/>
        <a:p>
          <a:endParaRPr lang="zh-CN" altLang="en-US">
            <a:latin typeface="微软雅黑" pitchFamily="34" charset="-122"/>
            <a:ea typeface="微软雅黑" pitchFamily="34" charset="-122"/>
          </a:endParaRPr>
        </a:p>
      </dgm:t>
    </dgm:pt>
    <dgm:pt modelId="{502E3A67-5188-41FA-8CDE-79A2579C014B}" type="sibTrans" cxnId="{E8BE878E-8CA4-4D25-8700-7249DBC4C0F5}">
      <dgm:prSet/>
      <dgm:spPr/>
      <dgm:t>
        <a:bodyPr/>
        <a:lstStyle/>
        <a:p>
          <a:endParaRPr lang="zh-CN" altLang="en-US">
            <a:latin typeface="微软雅黑" pitchFamily="34" charset="-122"/>
            <a:ea typeface="微软雅黑" pitchFamily="34" charset="-122"/>
          </a:endParaRPr>
        </a:p>
      </dgm:t>
    </dgm:pt>
    <dgm:pt modelId="{EC1FC9CA-D176-4328-AEE7-E20EB076B8F6}">
      <dgm:prSet phldrT="[文本]"/>
      <dgm:spPr/>
      <dgm:t>
        <a:bodyPr/>
        <a:lstStyle/>
        <a:p>
          <a:r>
            <a:rPr lang="zh-CN" b="1" dirty="0" smtClean="0">
              <a:latin typeface="微软雅黑" pitchFamily="34" charset="-122"/>
              <a:ea typeface="微软雅黑" pitchFamily="34" charset="-122"/>
            </a:rPr>
            <a:t>活动内容</a:t>
          </a:r>
          <a:endParaRPr lang="zh-CN" altLang="en-US" dirty="0">
            <a:latin typeface="微软雅黑" pitchFamily="34" charset="-122"/>
            <a:ea typeface="微软雅黑" pitchFamily="34" charset="-122"/>
          </a:endParaRPr>
        </a:p>
      </dgm:t>
    </dgm:pt>
    <dgm:pt modelId="{73B495EC-9FB2-4E72-BC3B-1B79FA5E9286}" type="parTrans" cxnId="{7B9B6D49-FE34-481B-B310-19FEC9303B6B}">
      <dgm:prSet/>
      <dgm:spPr/>
      <dgm:t>
        <a:bodyPr/>
        <a:lstStyle/>
        <a:p>
          <a:endParaRPr lang="zh-CN" altLang="en-US">
            <a:latin typeface="微软雅黑" pitchFamily="34" charset="-122"/>
            <a:ea typeface="微软雅黑" pitchFamily="34" charset="-122"/>
          </a:endParaRPr>
        </a:p>
      </dgm:t>
    </dgm:pt>
    <dgm:pt modelId="{F9E992B5-1496-43F9-ADFA-DE9CBB4DD77B}" type="sibTrans" cxnId="{7B9B6D49-FE34-481B-B310-19FEC9303B6B}">
      <dgm:prSet/>
      <dgm:spPr/>
      <dgm:t>
        <a:bodyPr/>
        <a:lstStyle/>
        <a:p>
          <a:endParaRPr lang="zh-CN" altLang="en-US">
            <a:latin typeface="微软雅黑" pitchFamily="34" charset="-122"/>
            <a:ea typeface="微软雅黑" pitchFamily="34" charset="-122"/>
          </a:endParaRPr>
        </a:p>
      </dgm:t>
    </dgm:pt>
    <dgm:pt modelId="{1DA8E43C-AEDB-4B90-95A8-F9D44AF474C2}">
      <dgm:prSet phldrT="[文本]"/>
      <dgm:spPr/>
      <dgm:t>
        <a:bodyPr/>
        <a:lstStyle/>
        <a:p>
          <a:r>
            <a:rPr lang="zh-CN" dirty="0" smtClean="0">
              <a:latin typeface="微软雅黑" pitchFamily="34" charset="-122"/>
              <a:ea typeface="微软雅黑" pitchFamily="34" charset="-122"/>
            </a:rPr>
            <a:t>参观活动</a:t>
          </a:r>
          <a:r>
            <a:rPr lang="zh-CN" altLang="en-US" dirty="0" smtClean="0">
              <a:latin typeface="微软雅黑" pitchFamily="34" charset="-122"/>
              <a:ea typeface="微软雅黑" pitchFamily="34" charset="-122"/>
            </a:rPr>
            <a:t>内容</a:t>
          </a:r>
          <a:endParaRPr lang="zh-CN" altLang="en-US" dirty="0">
            <a:latin typeface="微软雅黑" pitchFamily="34" charset="-122"/>
            <a:ea typeface="微软雅黑" pitchFamily="34" charset="-122"/>
          </a:endParaRPr>
        </a:p>
      </dgm:t>
    </dgm:pt>
    <dgm:pt modelId="{10E85557-2E10-4BEE-A344-3D0BFEB05173}" type="parTrans" cxnId="{FC5DFE0E-A94A-449A-9433-440297FE117E}">
      <dgm:prSet/>
      <dgm:spPr/>
      <dgm:t>
        <a:bodyPr/>
        <a:lstStyle/>
        <a:p>
          <a:endParaRPr lang="zh-CN" altLang="en-US">
            <a:latin typeface="微软雅黑" pitchFamily="34" charset="-122"/>
            <a:ea typeface="微软雅黑" pitchFamily="34" charset="-122"/>
          </a:endParaRPr>
        </a:p>
      </dgm:t>
    </dgm:pt>
    <dgm:pt modelId="{A732FA11-8483-424B-9AA1-DEC5C0490931}" type="sibTrans" cxnId="{FC5DFE0E-A94A-449A-9433-440297FE117E}">
      <dgm:prSet/>
      <dgm:spPr/>
      <dgm:t>
        <a:bodyPr/>
        <a:lstStyle/>
        <a:p>
          <a:endParaRPr lang="zh-CN" altLang="en-US">
            <a:latin typeface="微软雅黑" pitchFamily="34" charset="-122"/>
            <a:ea typeface="微软雅黑" pitchFamily="34" charset="-122"/>
          </a:endParaRPr>
        </a:p>
      </dgm:t>
    </dgm:pt>
    <dgm:pt modelId="{EEEBDAD9-9DC7-437A-9AD7-EE4C9E0D4645}">
      <dgm:prSet phldrT="[文本]"/>
      <dgm:spPr/>
      <dgm:t>
        <a:bodyPr/>
        <a:lstStyle/>
        <a:p>
          <a:r>
            <a:rPr lang="zh-CN" dirty="0" smtClean="0">
              <a:latin typeface="微软雅黑" pitchFamily="34" charset="-122"/>
              <a:ea typeface="微软雅黑" pitchFamily="34" charset="-122"/>
            </a:rPr>
            <a:t>演出的内容简介</a:t>
          </a:r>
          <a:endParaRPr lang="zh-CN" altLang="en-US" dirty="0">
            <a:latin typeface="微软雅黑" pitchFamily="34" charset="-122"/>
            <a:ea typeface="微软雅黑" pitchFamily="34" charset="-122"/>
          </a:endParaRPr>
        </a:p>
      </dgm:t>
    </dgm:pt>
    <dgm:pt modelId="{F73CD17C-71F1-4228-8A8B-A73DAAC8D13E}" type="parTrans" cxnId="{D237BE22-3D52-4D3B-970C-30E116439C4E}">
      <dgm:prSet/>
      <dgm:spPr/>
      <dgm:t>
        <a:bodyPr/>
        <a:lstStyle/>
        <a:p>
          <a:endParaRPr lang="zh-CN" altLang="en-US">
            <a:latin typeface="微软雅黑" pitchFamily="34" charset="-122"/>
            <a:ea typeface="微软雅黑" pitchFamily="34" charset="-122"/>
          </a:endParaRPr>
        </a:p>
      </dgm:t>
    </dgm:pt>
    <dgm:pt modelId="{B1343555-EB56-45BB-BF58-4D5CF0FA2109}" type="sibTrans" cxnId="{D237BE22-3D52-4D3B-970C-30E116439C4E}">
      <dgm:prSet/>
      <dgm:spPr/>
      <dgm:t>
        <a:bodyPr/>
        <a:lstStyle/>
        <a:p>
          <a:endParaRPr lang="zh-CN" altLang="en-US">
            <a:latin typeface="微软雅黑" pitchFamily="34" charset="-122"/>
            <a:ea typeface="微软雅黑" pitchFamily="34" charset="-122"/>
          </a:endParaRPr>
        </a:p>
      </dgm:t>
    </dgm:pt>
    <dgm:pt modelId="{830A8C1B-9E44-4BA2-917B-91BA828CC1EF}">
      <dgm:prSet phldrT="[文本]"/>
      <dgm:spPr/>
      <dgm:t>
        <a:bodyPr/>
        <a:lstStyle/>
        <a:p>
          <a:r>
            <a:rPr lang="zh-CN" b="1" dirty="0" smtClean="0">
              <a:latin typeface="微软雅黑" pitchFamily="34" charset="-122"/>
              <a:ea typeface="微软雅黑" pitchFamily="34" charset="-122"/>
            </a:rPr>
            <a:t>重要的语言或陈述</a:t>
          </a:r>
          <a:endParaRPr lang="zh-CN" altLang="en-US" dirty="0">
            <a:latin typeface="微软雅黑" pitchFamily="34" charset="-122"/>
            <a:ea typeface="微软雅黑" pitchFamily="34" charset="-122"/>
          </a:endParaRPr>
        </a:p>
      </dgm:t>
    </dgm:pt>
    <dgm:pt modelId="{6B19244D-3EC0-4548-B696-79E4CDF50554}" type="parTrans" cxnId="{B1D1E257-99FD-4F0F-8357-AC54D51836C9}">
      <dgm:prSet/>
      <dgm:spPr/>
      <dgm:t>
        <a:bodyPr/>
        <a:lstStyle/>
        <a:p>
          <a:endParaRPr lang="zh-CN" altLang="en-US">
            <a:latin typeface="微软雅黑" pitchFamily="34" charset="-122"/>
            <a:ea typeface="微软雅黑" pitchFamily="34" charset="-122"/>
          </a:endParaRPr>
        </a:p>
      </dgm:t>
    </dgm:pt>
    <dgm:pt modelId="{5180578C-C740-41CB-A0BC-CDD090204BAD}" type="sibTrans" cxnId="{B1D1E257-99FD-4F0F-8357-AC54D51836C9}">
      <dgm:prSet/>
      <dgm:spPr/>
      <dgm:t>
        <a:bodyPr/>
        <a:lstStyle/>
        <a:p>
          <a:endParaRPr lang="zh-CN" altLang="en-US">
            <a:latin typeface="微软雅黑" pitchFamily="34" charset="-122"/>
            <a:ea typeface="微软雅黑" pitchFamily="34" charset="-122"/>
          </a:endParaRPr>
        </a:p>
      </dgm:t>
    </dgm:pt>
    <dgm:pt modelId="{90C1E91F-2EB6-4BE8-91F0-68DC461A85BF}">
      <dgm:prSet phldrT="[文本]"/>
      <dgm:spPr/>
      <dgm:t>
        <a:bodyPr/>
        <a:lstStyle/>
        <a:p>
          <a:r>
            <a:rPr lang="zh-CN" altLang="en-US" dirty="0" smtClean="0">
              <a:latin typeface="微软雅黑" pitchFamily="34" charset="-122"/>
              <a:ea typeface="微软雅黑" pitchFamily="34" charset="-122"/>
            </a:rPr>
            <a:t>领导</a:t>
          </a:r>
          <a:r>
            <a:rPr lang="zh-CN" dirty="0" smtClean="0">
              <a:latin typeface="微软雅黑" pitchFamily="34" charset="-122"/>
              <a:ea typeface="微软雅黑" pitchFamily="34" charset="-122"/>
            </a:rPr>
            <a:t>重要讲话</a:t>
          </a:r>
          <a:endParaRPr lang="zh-CN" altLang="en-US" dirty="0">
            <a:latin typeface="微软雅黑" pitchFamily="34" charset="-122"/>
            <a:ea typeface="微软雅黑" pitchFamily="34" charset="-122"/>
          </a:endParaRPr>
        </a:p>
      </dgm:t>
    </dgm:pt>
    <dgm:pt modelId="{6EE5154F-44B1-410C-AED3-CF87CC1F2291}" type="parTrans" cxnId="{0D84A58D-4F7C-4E76-89D9-F7E9008A5BCF}">
      <dgm:prSet/>
      <dgm:spPr/>
      <dgm:t>
        <a:bodyPr/>
        <a:lstStyle/>
        <a:p>
          <a:endParaRPr lang="zh-CN" altLang="en-US">
            <a:latin typeface="微软雅黑" pitchFamily="34" charset="-122"/>
            <a:ea typeface="微软雅黑" pitchFamily="34" charset="-122"/>
          </a:endParaRPr>
        </a:p>
      </dgm:t>
    </dgm:pt>
    <dgm:pt modelId="{A07C0A28-F143-4B5F-8CAF-889C048DE7E1}" type="sibTrans" cxnId="{0D84A58D-4F7C-4E76-89D9-F7E9008A5BCF}">
      <dgm:prSet/>
      <dgm:spPr/>
      <dgm:t>
        <a:bodyPr/>
        <a:lstStyle/>
        <a:p>
          <a:endParaRPr lang="zh-CN" altLang="en-US">
            <a:latin typeface="微软雅黑" pitchFamily="34" charset="-122"/>
            <a:ea typeface="微软雅黑" pitchFamily="34" charset="-122"/>
          </a:endParaRPr>
        </a:p>
      </dgm:t>
    </dgm:pt>
    <dgm:pt modelId="{2729CEE2-3BD6-4329-8076-C4E500EF77D1}">
      <dgm:prSet phldrT="[文本]"/>
      <dgm:spPr/>
      <dgm:t>
        <a:bodyPr/>
        <a:lstStyle/>
        <a:p>
          <a:r>
            <a:rPr lang="zh-CN" dirty="0" smtClean="0">
              <a:latin typeface="微软雅黑" pitchFamily="34" charset="-122"/>
              <a:ea typeface="微软雅黑" pitchFamily="34" charset="-122"/>
            </a:rPr>
            <a:t>导语</a:t>
          </a:r>
          <a:endParaRPr lang="zh-CN" altLang="en-US" dirty="0">
            <a:latin typeface="微软雅黑" pitchFamily="34" charset="-122"/>
            <a:ea typeface="微软雅黑" pitchFamily="34" charset="-122"/>
          </a:endParaRPr>
        </a:p>
      </dgm:t>
    </dgm:pt>
    <dgm:pt modelId="{909452F8-AD09-4133-898E-87C63997C45E}" type="parTrans" cxnId="{23F372FB-423A-4B43-93CB-6526B61912E5}">
      <dgm:prSet/>
      <dgm:spPr/>
      <dgm:t>
        <a:bodyPr/>
        <a:lstStyle/>
        <a:p>
          <a:endParaRPr lang="zh-CN" altLang="en-US">
            <a:latin typeface="微软雅黑" pitchFamily="34" charset="-122"/>
            <a:ea typeface="微软雅黑" pitchFamily="34" charset="-122"/>
          </a:endParaRPr>
        </a:p>
      </dgm:t>
    </dgm:pt>
    <dgm:pt modelId="{18C5A4DB-3B87-4BFD-9AD9-9F60A1F9107D}" type="sibTrans" cxnId="{23F372FB-423A-4B43-93CB-6526B61912E5}">
      <dgm:prSet/>
      <dgm:spPr/>
      <dgm:t>
        <a:bodyPr/>
        <a:lstStyle/>
        <a:p>
          <a:endParaRPr lang="zh-CN" altLang="en-US">
            <a:latin typeface="微软雅黑" pitchFamily="34" charset="-122"/>
            <a:ea typeface="微软雅黑" pitchFamily="34" charset="-122"/>
          </a:endParaRPr>
        </a:p>
      </dgm:t>
    </dgm:pt>
    <dgm:pt modelId="{DBDB40F6-48B5-4760-A453-75F65DA8AAE4}" type="pres">
      <dgm:prSet presAssocID="{AD62598B-BC23-4F41-9D9B-2359BC2B78F6}" presName="Name0" presStyleCnt="0">
        <dgm:presLayoutVars>
          <dgm:dir/>
          <dgm:animLvl val="lvl"/>
          <dgm:resizeHandles val="exact"/>
        </dgm:presLayoutVars>
      </dgm:prSet>
      <dgm:spPr/>
      <dgm:t>
        <a:bodyPr/>
        <a:lstStyle/>
        <a:p>
          <a:endParaRPr lang="zh-CN" altLang="en-US"/>
        </a:p>
      </dgm:t>
    </dgm:pt>
    <dgm:pt modelId="{3F98642D-5C04-4021-AFBB-6398B82B6168}" type="pres">
      <dgm:prSet presAssocID="{F1EC0813-6048-46A5-BF42-960F149B8449}" presName="composite" presStyleCnt="0"/>
      <dgm:spPr/>
    </dgm:pt>
    <dgm:pt modelId="{2319AD5B-53DE-4DD2-A3E1-2BC4C47C52B5}" type="pres">
      <dgm:prSet presAssocID="{F1EC0813-6048-46A5-BF42-960F149B8449}" presName="parTx" presStyleLbl="alignNode1" presStyleIdx="0" presStyleCnt="3">
        <dgm:presLayoutVars>
          <dgm:chMax val="0"/>
          <dgm:chPref val="0"/>
          <dgm:bulletEnabled val="1"/>
        </dgm:presLayoutVars>
      </dgm:prSet>
      <dgm:spPr/>
      <dgm:t>
        <a:bodyPr/>
        <a:lstStyle/>
        <a:p>
          <a:endParaRPr lang="zh-CN" altLang="en-US"/>
        </a:p>
      </dgm:t>
    </dgm:pt>
    <dgm:pt modelId="{A5972B3B-BAFB-437E-9974-E9ADB2EA1B36}" type="pres">
      <dgm:prSet presAssocID="{F1EC0813-6048-46A5-BF42-960F149B8449}" presName="desTx" presStyleLbl="alignAccFollowNode1" presStyleIdx="0" presStyleCnt="3">
        <dgm:presLayoutVars>
          <dgm:bulletEnabled val="1"/>
        </dgm:presLayoutVars>
      </dgm:prSet>
      <dgm:spPr/>
      <dgm:t>
        <a:bodyPr/>
        <a:lstStyle/>
        <a:p>
          <a:endParaRPr lang="zh-CN" altLang="en-US"/>
        </a:p>
      </dgm:t>
    </dgm:pt>
    <dgm:pt modelId="{D1C4C85D-718F-4F89-A252-4C1E875D1361}" type="pres">
      <dgm:prSet presAssocID="{D6341996-E937-43A7-9997-AFD91B94FF42}" presName="space" presStyleCnt="0"/>
      <dgm:spPr/>
    </dgm:pt>
    <dgm:pt modelId="{74419987-0FE3-480F-AC95-7E78CEA27EB6}" type="pres">
      <dgm:prSet presAssocID="{EC1FC9CA-D176-4328-AEE7-E20EB076B8F6}" presName="composite" presStyleCnt="0"/>
      <dgm:spPr/>
    </dgm:pt>
    <dgm:pt modelId="{3C3FED04-CF43-4A17-BBAA-EFB3EF8F3C8A}" type="pres">
      <dgm:prSet presAssocID="{EC1FC9CA-D176-4328-AEE7-E20EB076B8F6}" presName="parTx" presStyleLbl="alignNode1" presStyleIdx="1" presStyleCnt="3">
        <dgm:presLayoutVars>
          <dgm:chMax val="0"/>
          <dgm:chPref val="0"/>
          <dgm:bulletEnabled val="1"/>
        </dgm:presLayoutVars>
      </dgm:prSet>
      <dgm:spPr/>
      <dgm:t>
        <a:bodyPr/>
        <a:lstStyle/>
        <a:p>
          <a:endParaRPr lang="zh-CN" altLang="en-US"/>
        </a:p>
      </dgm:t>
    </dgm:pt>
    <dgm:pt modelId="{DD159C4C-8850-4819-8269-BDB4E4D06725}" type="pres">
      <dgm:prSet presAssocID="{EC1FC9CA-D176-4328-AEE7-E20EB076B8F6}" presName="desTx" presStyleLbl="alignAccFollowNode1" presStyleIdx="1" presStyleCnt="3">
        <dgm:presLayoutVars>
          <dgm:bulletEnabled val="1"/>
        </dgm:presLayoutVars>
      </dgm:prSet>
      <dgm:spPr/>
      <dgm:t>
        <a:bodyPr/>
        <a:lstStyle/>
        <a:p>
          <a:endParaRPr lang="zh-CN" altLang="en-US"/>
        </a:p>
      </dgm:t>
    </dgm:pt>
    <dgm:pt modelId="{00D2A6A4-A057-4FB0-BD5A-C6C9C2F242A1}" type="pres">
      <dgm:prSet presAssocID="{F9E992B5-1496-43F9-ADFA-DE9CBB4DD77B}" presName="space" presStyleCnt="0"/>
      <dgm:spPr/>
    </dgm:pt>
    <dgm:pt modelId="{AB9BB26B-1B91-4A19-9381-C68CB23F4B9E}" type="pres">
      <dgm:prSet presAssocID="{830A8C1B-9E44-4BA2-917B-91BA828CC1EF}" presName="composite" presStyleCnt="0"/>
      <dgm:spPr/>
    </dgm:pt>
    <dgm:pt modelId="{CA35DF70-5A3F-4614-8D62-CF1B2ED9CC42}" type="pres">
      <dgm:prSet presAssocID="{830A8C1B-9E44-4BA2-917B-91BA828CC1EF}" presName="parTx" presStyleLbl="alignNode1" presStyleIdx="2" presStyleCnt="3">
        <dgm:presLayoutVars>
          <dgm:chMax val="0"/>
          <dgm:chPref val="0"/>
          <dgm:bulletEnabled val="1"/>
        </dgm:presLayoutVars>
      </dgm:prSet>
      <dgm:spPr/>
      <dgm:t>
        <a:bodyPr/>
        <a:lstStyle/>
        <a:p>
          <a:endParaRPr lang="zh-CN" altLang="en-US"/>
        </a:p>
      </dgm:t>
    </dgm:pt>
    <dgm:pt modelId="{C00C12E1-FEA6-4F2C-ABE6-A40F8EE28A42}" type="pres">
      <dgm:prSet presAssocID="{830A8C1B-9E44-4BA2-917B-91BA828CC1EF}" presName="desTx" presStyleLbl="alignAccFollowNode1" presStyleIdx="2" presStyleCnt="3">
        <dgm:presLayoutVars>
          <dgm:bulletEnabled val="1"/>
        </dgm:presLayoutVars>
      </dgm:prSet>
      <dgm:spPr/>
      <dgm:t>
        <a:bodyPr/>
        <a:lstStyle/>
        <a:p>
          <a:endParaRPr lang="zh-CN" altLang="en-US"/>
        </a:p>
      </dgm:t>
    </dgm:pt>
  </dgm:ptLst>
  <dgm:cxnLst>
    <dgm:cxn modelId="{4CF48001-5955-4962-B3EA-FEB33F5F4FB2}" type="presOf" srcId="{D759E66F-B546-491A-8D96-0B90AE492D1D}" destId="{A5972B3B-BAFB-437E-9974-E9ADB2EA1B36}" srcOrd="0" destOrd="0" presId="urn:microsoft.com/office/officeart/2005/8/layout/hList1"/>
    <dgm:cxn modelId="{B1D1E257-99FD-4F0F-8357-AC54D51836C9}" srcId="{AD62598B-BC23-4F41-9D9B-2359BC2B78F6}" destId="{830A8C1B-9E44-4BA2-917B-91BA828CC1EF}" srcOrd="2" destOrd="0" parTransId="{6B19244D-3EC0-4548-B696-79E4CDF50554}" sibTransId="{5180578C-C740-41CB-A0BC-CDD090204BAD}"/>
    <dgm:cxn modelId="{760FF8A5-6B0D-4833-A723-B027CD081675}" type="presOf" srcId="{AD62598B-BC23-4F41-9D9B-2359BC2B78F6}" destId="{DBDB40F6-48B5-4760-A453-75F65DA8AAE4}" srcOrd="0" destOrd="0" presId="urn:microsoft.com/office/officeart/2005/8/layout/hList1"/>
    <dgm:cxn modelId="{D89BAF06-F59B-494B-8927-C7B8A3D94F5F}" type="presOf" srcId="{1DA8E43C-AEDB-4B90-95A8-F9D44AF474C2}" destId="{DD159C4C-8850-4819-8269-BDB4E4D06725}" srcOrd="0" destOrd="0" presId="urn:microsoft.com/office/officeart/2005/8/layout/hList1"/>
    <dgm:cxn modelId="{BD620ACB-BD79-43D1-8CCF-F3372BC8048F}" type="presOf" srcId="{EEEBDAD9-9DC7-437A-9AD7-EE4C9E0D4645}" destId="{DD159C4C-8850-4819-8269-BDB4E4D06725}" srcOrd="0" destOrd="1" presId="urn:microsoft.com/office/officeart/2005/8/layout/hList1"/>
    <dgm:cxn modelId="{D237BE22-3D52-4D3B-970C-30E116439C4E}" srcId="{EC1FC9CA-D176-4328-AEE7-E20EB076B8F6}" destId="{EEEBDAD9-9DC7-437A-9AD7-EE4C9E0D4645}" srcOrd="1" destOrd="0" parTransId="{F73CD17C-71F1-4228-8A8B-A73DAAC8D13E}" sibTransId="{B1343555-EB56-45BB-BF58-4D5CF0FA2109}"/>
    <dgm:cxn modelId="{23F372FB-423A-4B43-93CB-6526B61912E5}" srcId="{830A8C1B-9E44-4BA2-917B-91BA828CC1EF}" destId="{2729CEE2-3BD6-4329-8076-C4E500EF77D1}" srcOrd="1" destOrd="0" parTransId="{909452F8-AD09-4133-898E-87C63997C45E}" sibTransId="{18C5A4DB-3B87-4BFD-9AD9-9F60A1F9107D}"/>
    <dgm:cxn modelId="{473BBDBC-CB07-4602-8D1F-C2DC5DB18434}" type="presOf" srcId="{F1EC0813-6048-46A5-BF42-960F149B8449}" destId="{2319AD5B-53DE-4DD2-A3E1-2BC4C47C52B5}" srcOrd="0" destOrd="0" presId="urn:microsoft.com/office/officeart/2005/8/layout/hList1"/>
    <dgm:cxn modelId="{5AA5E3B3-D9CB-48F2-89A2-39091D603641}" srcId="{F1EC0813-6048-46A5-BF42-960F149B8449}" destId="{D759E66F-B546-491A-8D96-0B90AE492D1D}" srcOrd="0" destOrd="0" parTransId="{30128D06-0BBC-4650-9AE0-8F0737C32188}" sibTransId="{6AD674FF-5BA6-470A-8E48-DDF2EA15563A}"/>
    <dgm:cxn modelId="{418C971C-8959-4CC5-91D1-551D2289C19D}" type="presOf" srcId="{EC1FC9CA-D176-4328-AEE7-E20EB076B8F6}" destId="{3C3FED04-CF43-4A17-BBAA-EFB3EF8F3C8A}" srcOrd="0" destOrd="0" presId="urn:microsoft.com/office/officeart/2005/8/layout/hList1"/>
    <dgm:cxn modelId="{E8BE878E-8CA4-4D25-8700-7249DBC4C0F5}" srcId="{F1EC0813-6048-46A5-BF42-960F149B8449}" destId="{26FD097C-FFCF-4346-B8A7-2D8233FEB976}" srcOrd="1" destOrd="0" parTransId="{428D730C-BF6C-4F64-B319-ED30D1F5CB2E}" sibTransId="{502E3A67-5188-41FA-8CDE-79A2579C014B}"/>
    <dgm:cxn modelId="{7B9B6D49-FE34-481B-B310-19FEC9303B6B}" srcId="{AD62598B-BC23-4F41-9D9B-2359BC2B78F6}" destId="{EC1FC9CA-D176-4328-AEE7-E20EB076B8F6}" srcOrd="1" destOrd="0" parTransId="{73B495EC-9FB2-4E72-BC3B-1B79FA5E9286}" sibTransId="{F9E992B5-1496-43F9-ADFA-DE9CBB4DD77B}"/>
    <dgm:cxn modelId="{9CB15089-2396-4B2A-834E-641AB987C008}" type="presOf" srcId="{26FD097C-FFCF-4346-B8A7-2D8233FEB976}" destId="{A5972B3B-BAFB-437E-9974-E9ADB2EA1B36}" srcOrd="0" destOrd="1" presId="urn:microsoft.com/office/officeart/2005/8/layout/hList1"/>
    <dgm:cxn modelId="{FC5DFE0E-A94A-449A-9433-440297FE117E}" srcId="{EC1FC9CA-D176-4328-AEE7-E20EB076B8F6}" destId="{1DA8E43C-AEDB-4B90-95A8-F9D44AF474C2}" srcOrd="0" destOrd="0" parTransId="{10E85557-2E10-4BEE-A344-3D0BFEB05173}" sibTransId="{A732FA11-8483-424B-9AA1-DEC5C0490931}"/>
    <dgm:cxn modelId="{0E2D6A68-1AD0-44C6-BD11-07E9AA9AB906}" type="presOf" srcId="{2729CEE2-3BD6-4329-8076-C4E500EF77D1}" destId="{C00C12E1-FEA6-4F2C-ABE6-A40F8EE28A42}" srcOrd="0" destOrd="1" presId="urn:microsoft.com/office/officeart/2005/8/layout/hList1"/>
    <dgm:cxn modelId="{62BA25EA-565E-4002-89C8-D67024CF8FF0}" type="presOf" srcId="{90C1E91F-2EB6-4BE8-91F0-68DC461A85BF}" destId="{C00C12E1-FEA6-4F2C-ABE6-A40F8EE28A42}" srcOrd="0" destOrd="0" presId="urn:microsoft.com/office/officeart/2005/8/layout/hList1"/>
    <dgm:cxn modelId="{66D08341-DDB3-4B8C-A838-B98614BB102F}" srcId="{AD62598B-BC23-4F41-9D9B-2359BC2B78F6}" destId="{F1EC0813-6048-46A5-BF42-960F149B8449}" srcOrd="0" destOrd="0" parTransId="{AC5C5F3E-A22A-48FB-BA54-36771D64D6F2}" sibTransId="{D6341996-E937-43A7-9997-AFD91B94FF42}"/>
    <dgm:cxn modelId="{0D84A58D-4F7C-4E76-89D9-F7E9008A5BCF}" srcId="{830A8C1B-9E44-4BA2-917B-91BA828CC1EF}" destId="{90C1E91F-2EB6-4BE8-91F0-68DC461A85BF}" srcOrd="0" destOrd="0" parTransId="{6EE5154F-44B1-410C-AED3-CF87CC1F2291}" sibTransId="{A07C0A28-F143-4B5F-8CAF-889C048DE7E1}"/>
    <dgm:cxn modelId="{76F0A79C-6B83-4A87-BF35-03DD3A326365}" type="presOf" srcId="{830A8C1B-9E44-4BA2-917B-91BA828CC1EF}" destId="{CA35DF70-5A3F-4614-8D62-CF1B2ED9CC42}" srcOrd="0" destOrd="0" presId="urn:microsoft.com/office/officeart/2005/8/layout/hList1"/>
    <dgm:cxn modelId="{190A3DD8-8DB9-41F6-909C-A96FF24E46EE}" type="presParOf" srcId="{DBDB40F6-48B5-4760-A453-75F65DA8AAE4}" destId="{3F98642D-5C04-4021-AFBB-6398B82B6168}" srcOrd="0" destOrd="0" presId="urn:microsoft.com/office/officeart/2005/8/layout/hList1"/>
    <dgm:cxn modelId="{EF6BABD9-D717-49E7-A08E-3AD60C96116D}" type="presParOf" srcId="{3F98642D-5C04-4021-AFBB-6398B82B6168}" destId="{2319AD5B-53DE-4DD2-A3E1-2BC4C47C52B5}" srcOrd="0" destOrd="0" presId="urn:microsoft.com/office/officeart/2005/8/layout/hList1"/>
    <dgm:cxn modelId="{4A3D6587-DA91-434E-AE12-61F09288F78F}" type="presParOf" srcId="{3F98642D-5C04-4021-AFBB-6398B82B6168}" destId="{A5972B3B-BAFB-437E-9974-E9ADB2EA1B36}" srcOrd="1" destOrd="0" presId="urn:microsoft.com/office/officeart/2005/8/layout/hList1"/>
    <dgm:cxn modelId="{1403C898-B213-4C0F-8E73-1D24F727E9D7}" type="presParOf" srcId="{DBDB40F6-48B5-4760-A453-75F65DA8AAE4}" destId="{D1C4C85D-718F-4F89-A252-4C1E875D1361}" srcOrd="1" destOrd="0" presId="urn:microsoft.com/office/officeart/2005/8/layout/hList1"/>
    <dgm:cxn modelId="{9C09B485-BE63-490D-9933-90E4A84E68DC}" type="presParOf" srcId="{DBDB40F6-48B5-4760-A453-75F65DA8AAE4}" destId="{74419987-0FE3-480F-AC95-7E78CEA27EB6}" srcOrd="2" destOrd="0" presId="urn:microsoft.com/office/officeart/2005/8/layout/hList1"/>
    <dgm:cxn modelId="{EE98D203-D961-4817-B038-572BB4C65CB9}" type="presParOf" srcId="{74419987-0FE3-480F-AC95-7E78CEA27EB6}" destId="{3C3FED04-CF43-4A17-BBAA-EFB3EF8F3C8A}" srcOrd="0" destOrd="0" presId="urn:microsoft.com/office/officeart/2005/8/layout/hList1"/>
    <dgm:cxn modelId="{5A00E0CA-1063-455D-912A-215F125FD19D}" type="presParOf" srcId="{74419987-0FE3-480F-AC95-7E78CEA27EB6}" destId="{DD159C4C-8850-4819-8269-BDB4E4D06725}" srcOrd="1" destOrd="0" presId="urn:microsoft.com/office/officeart/2005/8/layout/hList1"/>
    <dgm:cxn modelId="{0558EB29-73BE-4E48-803F-29AD770AD257}" type="presParOf" srcId="{DBDB40F6-48B5-4760-A453-75F65DA8AAE4}" destId="{00D2A6A4-A057-4FB0-BD5A-C6C9C2F242A1}" srcOrd="3" destOrd="0" presId="urn:microsoft.com/office/officeart/2005/8/layout/hList1"/>
    <dgm:cxn modelId="{4AA5197D-6573-4D6A-95CC-7A1397B9E0E6}" type="presParOf" srcId="{DBDB40F6-48B5-4760-A453-75F65DA8AAE4}" destId="{AB9BB26B-1B91-4A19-9381-C68CB23F4B9E}" srcOrd="4" destOrd="0" presId="urn:microsoft.com/office/officeart/2005/8/layout/hList1"/>
    <dgm:cxn modelId="{FEEA8925-FF57-4E39-9F25-706D1A8F9F2F}" type="presParOf" srcId="{AB9BB26B-1B91-4A19-9381-C68CB23F4B9E}" destId="{CA35DF70-5A3F-4614-8D62-CF1B2ED9CC42}" srcOrd="0" destOrd="0" presId="urn:microsoft.com/office/officeart/2005/8/layout/hList1"/>
    <dgm:cxn modelId="{7907B9D3-01D8-4472-9BAB-403FE6749912}" type="presParOf" srcId="{AB9BB26B-1B91-4A19-9381-C68CB23F4B9E}" destId="{C00C12E1-FEA6-4F2C-ABE6-A40F8EE28A42}"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FDD477C-8125-45BB-BCC0-566D10204F5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zh-CN" altLang="en-US"/>
        </a:p>
      </dgm:t>
    </dgm:pt>
    <dgm:pt modelId="{BA6E0A70-6EFF-455E-89A2-AA25A1CAB922}">
      <dgm:prSet phldrT="[文本]"/>
      <dgm:spPr/>
      <dgm:t>
        <a:bodyPr/>
        <a:lstStyle/>
        <a:p>
          <a:r>
            <a:rPr lang="zh-CN" b="1" dirty="0" smtClean="0">
              <a:latin typeface="微软雅黑" pitchFamily="34" charset="-122"/>
              <a:ea typeface="微软雅黑" pitchFamily="34" charset="-122"/>
            </a:rPr>
            <a:t>一是</a:t>
          </a:r>
          <a:r>
            <a:rPr lang="zh-CN" altLang="en-US" b="1" dirty="0" smtClean="0">
              <a:latin typeface="微软雅黑" pitchFamily="34" charset="-122"/>
              <a:ea typeface="微软雅黑" pitchFamily="34" charset="-122"/>
            </a:rPr>
            <a:t>总结四要素</a:t>
          </a:r>
          <a:endParaRPr lang="zh-CN" altLang="en-US" b="1" dirty="0">
            <a:latin typeface="微软雅黑" pitchFamily="34" charset="-122"/>
            <a:ea typeface="微软雅黑" pitchFamily="34" charset="-122"/>
          </a:endParaRPr>
        </a:p>
      </dgm:t>
    </dgm:pt>
    <dgm:pt modelId="{52D158A0-5AB1-45F8-A1EB-25A5AB3BE05B}" type="parTrans" cxnId="{9DFFB9DA-6B46-4AB7-85C8-B773B23B4A17}">
      <dgm:prSet/>
      <dgm:spPr/>
      <dgm:t>
        <a:bodyPr/>
        <a:lstStyle/>
        <a:p>
          <a:endParaRPr lang="zh-CN" altLang="en-US" b="1">
            <a:latin typeface="微软雅黑" pitchFamily="34" charset="-122"/>
            <a:ea typeface="微软雅黑" pitchFamily="34" charset="-122"/>
          </a:endParaRPr>
        </a:p>
      </dgm:t>
    </dgm:pt>
    <dgm:pt modelId="{2AB53383-969E-4A38-A756-A6A7A1E4CEF5}" type="sibTrans" cxnId="{9DFFB9DA-6B46-4AB7-85C8-B773B23B4A17}">
      <dgm:prSet/>
      <dgm:spPr/>
      <dgm:t>
        <a:bodyPr/>
        <a:lstStyle/>
        <a:p>
          <a:endParaRPr lang="zh-CN" altLang="en-US" b="1">
            <a:latin typeface="微软雅黑" pitchFamily="34" charset="-122"/>
            <a:ea typeface="微软雅黑" pitchFamily="34" charset="-122"/>
          </a:endParaRPr>
        </a:p>
      </dgm:t>
    </dgm:pt>
    <dgm:pt modelId="{52933BB3-C964-40CC-A3A9-E37A6BB39684}">
      <dgm:prSet phldrT="[文本]"/>
      <dgm:spPr/>
      <dgm:t>
        <a:bodyPr/>
        <a:lstStyle/>
        <a:p>
          <a:pPr>
            <a:buNone/>
          </a:pPr>
          <a:r>
            <a:rPr lang="zh-CN" altLang="en-US" b="1" dirty="0" smtClean="0">
              <a:solidFill>
                <a:schemeClr val="tx1"/>
              </a:solidFill>
              <a:latin typeface="微软雅黑" pitchFamily="34" charset="-122"/>
              <a:ea typeface="微软雅黑" pitchFamily="34" charset="-122"/>
            </a:rPr>
            <a:t>基本情况</a:t>
          </a:r>
          <a:endParaRPr lang="zh-CN" altLang="en-US" b="1" dirty="0">
            <a:solidFill>
              <a:schemeClr val="tx1"/>
            </a:solidFill>
            <a:latin typeface="微软雅黑" pitchFamily="34" charset="-122"/>
            <a:ea typeface="微软雅黑" pitchFamily="34" charset="-122"/>
          </a:endParaRPr>
        </a:p>
      </dgm:t>
    </dgm:pt>
    <dgm:pt modelId="{7209D804-6CA3-4DA9-BDB6-6425F9062070}" type="parTrans" cxnId="{29C4199E-FFBD-44A4-817B-CDBACD648466}">
      <dgm:prSet/>
      <dgm:spPr/>
      <dgm:t>
        <a:bodyPr/>
        <a:lstStyle/>
        <a:p>
          <a:endParaRPr lang="zh-CN" altLang="en-US" b="1">
            <a:latin typeface="微软雅黑" pitchFamily="34" charset="-122"/>
            <a:ea typeface="微软雅黑" pitchFamily="34" charset="-122"/>
          </a:endParaRPr>
        </a:p>
      </dgm:t>
    </dgm:pt>
    <dgm:pt modelId="{B38E86BA-E414-45EC-AB85-0C918CBDD289}" type="sibTrans" cxnId="{29C4199E-FFBD-44A4-817B-CDBACD648466}">
      <dgm:prSet/>
      <dgm:spPr/>
      <dgm:t>
        <a:bodyPr/>
        <a:lstStyle/>
        <a:p>
          <a:endParaRPr lang="zh-CN" altLang="en-US" b="1">
            <a:latin typeface="微软雅黑" pitchFamily="34" charset="-122"/>
            <a:ea typeface="微软雅黑" pitchFamily="34" charset="-122"/>
          </a:endParaRPr>
        </a:p>
      </dgm:t>
    </dgm:pt>
    <dgm:pt modelId="{30AD78FE-B350-4A46-8397-0427ED78D32B}">
      <dgm:prSet phldrT="[文本]"/>
      <dgm:spPr/>
      <dgm:t>
        <a:bodyPr/>
        <a:lstStyle/>
        <a:p>
          <a:pPr>
            <a:buNone/>
          </a:pPr>
          <a:r>
            <a:rPr lang="zh-CN" altLang="en-US" b="1" dirty="0" smtClean="0">
              <a:solidFill>
                <a:schemeClr val="tx1"/>
              </a:solidFill>
              <a:latin typeface="微软雅黑" pitchFamily="34" charset="-122"/>
              <a:ea typeface="微软雅黑" pitchFamily="34" charset="-122"/>
            </a:rPr>
            <a:t>主要做法</a:t>
          </a:r>
          <a:endParaRPr lang="zh-CN" altLang="en-US" b="1" dirty="0">
            <a:solidFill>
              <a:schemeClr val="tx1"/>
            </a:solidFill>
            <a:latin typeface="微软雅黑" pitchFamily="34" charset="-122"/>
            <a:ea typeface="微软雅黑" pitchFamily="34" charset="-122"/>
          </a:endParaRPr>
        </a:p>
      </dgm:t>
    </dgm:pt>
    <dgm:pt modelId="{E89E2636-0F61-40BD-BE3D-3297F87279B2}" type="parTrans" cxnId="{2D944426-7BD8-4BE2-95FF-5D172EAE6BC8}">
      <dgm:prSet/>
      <dgm:spPr/>
      <dgm:t>
        <a:bodyPr/>
        <a:lstStyle/>
        <a:p>
          <a:endParaRPr lang="zh-CN" altLang="en-US" b="1">
            <a:latin typeface="微软雅黑" pitchFamily="34" charset="-122"/>
            <a:ea typeface="微软雅黑" pitchFamily="34" charset="-122"/>
          </a:endParaRPr>
        </a:p>
      </dgm:t>
    </dgm:pt>
    <dgm:pt modelId="{6FC6F706-19AA-4AC9-BFEC-1B327D774F3D}" type="sibTrans" cxnId="{2D944426-7BD8-4BE2-95FF-5D172EAE6BC8}">
      <dgm:prSet/>
      <dgm:spPr/>
      <dgm:t>
        <a:bodyPr/>
        <a:lstStyle/>
        <a:p>
          <a:endParaRPr lang="zh-CN" altLang="en-US" b="1">
            <a:latin typeface="微软雅黑" pitchFamily="34" charset="-122"/>
            <a:ea typeface="微软雅黑" pitchFamily="34" charset="-122"/>
          </a:endParaRPr>
        </a:p>
      </dgm:t>
    </dgm:pt>
    <dgm:pt modelId="{0C3DEF1A-6494-4254-A218-FC3D7BC44E2C}">
      <dgm:prSet phldrT="[文本]"/>
      <dgm:spPr/>
      <dgm:t>
        <a:bodyPr/>
        <a:lstStyle/>
        <a:p>
          <a:pPr>
            <a:buNone/>
          </a:pPr>
          <a:r>
            <a:rPr lang="zh-CN" altLang="en-US" b="1" dirty="0" smtClean="0">
              <a:solidFill>
                <a:schemeClr val="tx1"/>
              </a:solidFill>
              <a:latin typeface="微软雅黑" pitchFamily="34" charset="-122"/>
              <a:ea typeface="微软雅黑" pitchFamily="34" charset="-122"/>
            </a:rPr>
            <a:t>收获与体会</a:t>
          </a:r>
          <a:endParaRPr lang="en-US" altLang="zh-CN" b="1" dirty="0" smtClean="0">
            <a:solidFill>
              <a:schemeClr val="tx1"/>
            </a:solidFill>
            <a:latin typeface="微软雅黑" pitchFamily="34" charset="-122"/>
            <a:ea typeface="微软雅黑" pitchFamily="34" charset="-122"/>
          </a:endParaRPr>
        </a:p>
      </dgm:t>
    </dgm:pt>
    <dgm:pt modelId="{B19C41AD-C584-42AE-A7F7-6252658322B7}" type="parTrans" cxnId="{2F35AB49-87E8-4B7A-BCA0-1B772F5F0579}">
      <dgm:prSet/>
      <dgm:spPr/>
      <dgm:t>
        <a:bodyPr/>
        <a:lstStyle/>
        <a:p>
          <a:endParaRPr lang="zh-CN" altLang="en-US" b="1">
            <a:latin typeface="微软雅黑" pitchFamily="34" charset="-122"/>
            <a:ea typeface="微软雅黑" pitchFamily="34" charset="-122"/>
          </a:endParaRPr>
        </a:p>
      </dgm:t>
    </dgm:pt>
    <dgm:pt modelId="{70307B9C-F835-4AE6-9A34-C96D537C2EDF}" type="sibTrans" cxnId="{2F35AB49-87E8-4B7A-BCA0-1B772F5F0579}">
      <dgm:prSet/>
      <dgm:spPr/>
      <dgm:t>
        <a:bodyPr/>
        <a:lstStyle/>
        <a:p>
          <a:endParaRPr lang="zh-CN" altLang="en-US" b="1">
            <a:latin typeface="微软雅黑" pitchFamily="34" charset="-122"/>
            <a:ea typeface="微软雅黑" pitchFamily="34" charset="-122"/>
          </a:endParaRPr>
        </a:p>
      </dgm:t>
    </dgm:pt>
    <dgm:pt modelId="{3076F7EE-57D8-4FA4-B40E-7DED2B85A63B}">
      <dgm:prSet phldrT="[文本]"/>
      <dgm:spPr/>
      <dgm:t>
        <a:bodyPr/>
        <a:lstStyle/>
        <a:p>
          <a:pPr>
            <a:buNone/>
          </a:pPr>
          <a:r>
            <a:rPr lang="zh-CN" altLang="en-US" b="1" dirty="0" smtClean="0">
              <a:solidFill>
                <a:schemeClr val="tx1"/>
              </a:solidFill>
              <a:latin typeface="微软雅黑" pitchFamily="34" charset="-122"/>
              <a:ea typeface="微软雅黑" pitchFamily="34" charset="-122"/>
            </a:rPr>
            <a:t>经验与不足</a:t>
          </a:r>
          <a:endParaRPr lang="en-US" altLang="zh-CN" b="1" dirty="0" smtClean="0">
            <a:solidFill>
              <a:schemeClr val="tx1"/>
            </a:solidFill>
            <a:latin typeface="微软雅黑" pitchFamily="34" charset="-122"/>
            <a:ea typeface="微软雅黑" pitchFamily="34" charset="-122"/>
          </a:endParaRPr>
        </a:p>
        <a:p>
          <a:pPr>
            <a:buNone/>
          </a:pPr>
          <a:endParaRPr lang="en-US" altLang="zh-CN" b="1" dirty="0" smtClean="0">
            <a:solidFill>
              <a:schemeClr val="tx1"/>
            </a:solidFill>
            <a:latin typeface="微软雅黑" pitchFamily="34" charset="-122"/>
            <a:ea typeface="微软雅黑" pitchFamily="34" charset="-122"/>
          </a:endParaRPr>
        </a:p>
      </dgm:t>
    </dgm:pt>
    <dgm:pt modelId="{68343970-B8EC-4F04-84D1-F289B92D2A2A}" type="parTrans" cxnId="{7B0671BB-0012-47E8-AA37-B8C5DA9A7CFF}">
      <dgm:prSet/>
      <dgm:spPr/>
      <dgm:t>
        <a:bodyPr/>
        <a:lstStyle/>
        <a:p>
          <a:endParaRPr lang="zh-CN" altLang="en-US" b="1">
            <a:latin typeface="微软雅黑" pitchFamily="34" charset="-122"/>
            <a:ea typeface="微软雅黑" pitchFamily="34" charset="-122"/>
          </a:endParaRPr>
        </a:p>
      </dgm:t>
    </dgm:pt>
    <dgm:pt modelId="{D2F99B2B-9111-4A6A-9101-0205A0FFE272}" type="sibTrans" cxnId="{7B0671BB-0012-47E8-AA37-B8C5DA9A7CFF}">
      <dgm:prSet/>
      <dgm:spPr/>
      <dgm:t>
        <a:bodyPr/>
        <a:lstStyle/>
        <a:p>
          <a:endParaRPr lang="zh-CN" altLang="en-US" b="1">
            <a:latin typeface="微软雅黑" pitchFamily="34" charset="-122"/>
            <a:ea typeface="微软雅黑" pitchFamily="34" charset="-122"/>
          </a:endParaRPr>
        </a:p>
      </dgm:t>
    </dgm:pt>
    <dgm:pt modelId="{B4AB68FD-B9B5-423E-B182-510C0944537B}" type="pres">
      <dgm:prSet presAssocID="{7FDD477C-8125-45BB-BCC0-566D10204F55}" presName="linear" presStyleCnt="0">
        <dgm:presLayoutVars>
          <dgm:dir/>
          <dgm:animLvl val="lvl"/>
          <dgm:resizeHandles val="exact"/>
        </dgm:presLayoutVars>
      </dgm:prSet>
      <dgm:spPr/>
      <dgm:t>
        <a:bodyPr/>
        <a:lstStyle/>
        <a:p>
          <a:endParaRPr lang="zh-CN" altLang="en-US"/>
        </a:p>
      </dgm:t>
    </dgm:pt>
    <dgm:pt modelId="{5B661CA2-115F-4B39-AB25-AC109AA0B475}" type="pres">
      <dgm:prSet presAssocID="{BA6E0A70-6EFF-455E-89A2-AA25A1CAB922}" presName="parentLin" presStyleCnt="0"/>
      <dgm:spPr/>
    </dgm:pt>
    <dgm:pt modelId="{8D777D2B-5677-4CCC-AA3D-BAF289E830E7}" type="pres">
      <dgm:prSet presAssocID="{BA6E0A70-6EFF-455E-89A2-AA25A1CAB922}" presName="parentLeftMargin" presStyleLbl="node1" presStyleIdx="0" presStyleCnt="1"/>
      <dgm:spPr/>
      <dgm:t>
        <a:bodyPr/>
        <a:lstStyle/>
        <a:p>
          <a:endParaRPr lang="zh-CN" altLang="en-US"/>
        </a:p>
      </dgm:t>
    </dgm:pt>
    <dgm:pt modelId="{6F9E1413-677F-4178-AFE6-5EFE723B3D08}" type="pres">
      <dgm:prSet presAssocID="{BA6E0A70-6EFF-455E-89A2-AA25A1CAB922}" presName="parentText" presStyleLbl="node1" presStyleIdx="0" presStyleCnt="1">
        <dgm:presLayoutVars>
          <dgm:chMax val="0"/>
          <dgm:bulletEnabled val="1"/>
        </dgm:presLayoutVars>
      </dgm:prSet>
      <dgm:spPr/>
      <dgm:t>
        <a:bodyPr/>
        <a:lstStyle/>
        <a:p>
          <a:endParaRPr lang="zh-CN" altLang="en-US"/>
        </a:p>
      </dgm:t>
    </dgm:pt>
    <dgm:pt modelId="{3AD3D672-F92D-4B4B-AD3B-BF97403953C4}" type="pres">
      <dgm:prSet presAssocID="{BA6E0A70-6EFF-455E-89A2-AA25A1CAB922}" presName="negativeSpace" presStyleCnt="0"/>
      <dgm:spPr/>
    </dgm:pt>
    <dgm:pt modelId="{27C9E05E-3B3D-4DF1-A085-444D55C23ECC}" type="pres">
      <dgm:prSet presAssocID="{BA6E0A70-6EFF-455E-89A2-AA25A1CAB922}" presName="childText" presStyleLbl="conFgAcc1" presStyleIdx="0" presStyleCnt="1">
        <dgm:presLayoutVars>
          <dgm:bulletEnabled val="1"/>
        </dgm:presLayoutVars>
      </dgm:prSet>
      <dgm:spPr/>
      <dgm:t>
        <a:bodyPr/>
        <a:lstStyle/>
        <a:p>
          <a:endParaRPr lang="zh-CN" altLang="en-US"/>
        </a:p>
      </dgm:t>
    </dgm:pt>
  </dgm:ptLst>
  <dgm:cxnLst>
    <dgm:cxn modelId="{5E5CAFFA-8155-4FA1-8571-FBDF1B33BEB7}" type="presOf" srcId="{BA6E0A70-6EFF-455E-89A2-AA25A1CAB922}" destId="{6F9E1413-677F-4178-AFE6-5EFE723B3D08}" srcOrd="1" destOrd="0" presId="urn:microsoft.com/office/officeart/2005/8/layout/list1"/>
    <dgm:cxn modelId="{DA313A97-7779-44EB-B2C7-E58AB064C479}" type="presOf" srcId="{52933BB3-C964-40CC-A3A9-E37A6BB39684}" destId="{27C9E05E-3B3D-4DF1-A085-444D55C23ECC}" srcOrd="0" destOrd="0" presId="urn:microsoft.com/office/officeart/2005/8/layout/list1"/>
    <dgm:cxn modelId="{2D944426-7BD8-4BE2-95FF-5D172EAE6BC8}" srcId="{BA6E0A70-6EFF-455E-89A2-AA25A1CAB922}" destId="{30AD78FE-B350-4A46-8397-0427ED78D32B}" srcOrd="1" destOrd="0" parTransId="{E89E2636-0F61-40BD-BE3D-3297F87279B2}" sibTransId="{6FC6F706-19AA-4AC9-BFEC-1B327D774F3D}"/>
    <dgm:cxn modelId="{E1E43362-32AD-4AA6-ADFE-67AB98009941}" type="presOf" srcId="{30AD78FE-B350-4A46-8397-0427ED78D32B}" destId="{27C9E05E-3B3D-4DF1-A085-444D55C23ECC}" srcOrd="0" destOrd="1" presId="urn:microsoft.com/office/officeart/2005/8/layout/list1"/>
    <dgm:cxn modelId="{2F35AB49-87E8-4B7A-BCA0-1B772F5F0579}" srcId="{BA6E0A70-6EFF-455E-89A2-AA25A1CAB922}" destId="{0C3DEF1A-6494-4254-A218-FC3D7BC44E2C}" srcOrd="2" destOrd="0" parTransId="{B19C41AD-C584-42AE-A7F7-6252658322B7}" sibTransId="{70307B9C-F835-4AE6-9A34-C96D537C2EDF}"/>
    <dgm:cxn modelId="{9799C42B-A54D-439F-A02A-A90C0D3EA054}" type="presOf" srcId="{7FDD477C-8125-45BB-BCC0-566D10204F55}" destId="{B4AB68FD-B9B5-423E-B182-510C0944537B}" srcOrd="0" destOrd="0" presId="urn:microsoft.com/office/officeart/2005/8/layout/list1"/>
    <dgm:cxn modelId="{BE548591-73E2-4FF5-8721-43BDFC4D2ED4}" type="presOf" srcId="{3076F7EE-57D8-4FA4-B40E-7DED2B85A63B}" destId="{27C9E05E-3B3D-4DF1-A085-444D55C23ECC}" srcOrd="0" destOrd="3" presId="urn:microsoft.com/office/officeart/2005/8/layout/list1"/>
    <dgm:cxn modelId="{7B0671BB-0012-47E8-AA37-B8C5DA9A7CFF}" srcId="{BA6E0A70-6EFF-455E-89A2-AA25A1CAB922}" destId="{3076F7EE-57D8-4FA4-B40E-7DED2B85A63B}" srcOrd="3" destOrd="0" parTransId="{68343970-B8EC-4F04-84D1-F289B92D2A2A}" sibTransId="{D2F99B2B-9111-4A6A-9101-0205A0FFE272}"/>
    <dgm:cxn modelId="{24961A07-D76A-49C9-8509-F7628F3F30E9}" type="presOf" srcId="{0C3DEF1A-6494-4254-A218-FC3D7BC44E2C}" destId="{27C9E05E-3B3D-4DF1-A085-444D55C23ECC}" srcOrd="0" destOrd="2" presId="urn:microsoft.com/office/officeart/2005/8/layout/list1"/>
    <dgm:cxn modelId="{9DFFB9DA-6B46-4AB7-85C8-B773B23B4A17}" srcId="{7FDD477C-8125-45BB-BCC0-566D10204F55}" destId="{BA6E0A70-6EFF-455E-89A2-AA25A1CAB922}" srcOrd="0" destOrd="0" parTransId="{52D158A0-5AB1-45F8-A1EB-25A5AB3BE05B}" sibTransId="{2AB53383-969E-4A38-A756-A6A7A1E4CEF5}"/>
    <dgm:cxn modelId="{EFD12FC3-2985-409B-9FFB-0C5E032AB9C6}" type="presOf" srcId="{BA6E0A70-6EFF-455E-89A2-AA25A1CAB922}" destId="{8D777D2B-5677-4CCC-AA3D-BAF289E830E7}" srcOrd="0" destOrd="0" presId="urn:microsoft.com/office/officeart/2005/8/layout/list1"/>
    <dgm:cxn modelId="{29C4199E-FFBD-44A4-817B-CDBACD648466}" srcId="{BA6E0A70-6EFF-455E-89A2-AA25A1CAB922}" destId="{52933BB3-C964-40CC-A3A9-E37A6BB39684}" srcOrd="0" destOrd="0" parTransId="{7209D804-6CA3-4DA9-BDB6-6425F9062070}" sibTransId="{B38E86BA-E414-45EC-AB85-0C918CBDD289}"/>
    <dgm:cxn modelId="{2C4DF3F9-BFDB-4F1F-A34C-442C728FFB48}" type="presParOf" srcId="{B4AB68FD-B9B5-423E-B182-510C0944537B}" destId="{5B661CA2-115F-4B39-AB25-AC109AA0B475}" srcOrd="0" destOrd="0" presId="urn:microsoft.com/office/officeart/2005/8/layout/list1"/>
    <dgm:cxn modelId="{2B1630F1-7F8D-431A-B6A9-F7C30B48FB59}" type="presParOf" srcId="{5B661CA2-115F-4B39-AB25-AC109AA0B475}" destId="{8D777D2B-5677-4CCC-AA3D-BAF289E830E7}" srcOrd="0" destOrd="0" presId="urn:microsoft.com/office/officeart/2005/8/layout/list1"/>
    <dgm:cxn modelId="{D547F9A8-210D-4978-8B1E-87BC47DC043E}" type="presParOf" srcId="{5B661CA2-115F-4B39-AB25-AC109AA0B475}" destId="{6F9E1413-677F-4178-AFE6-5EFE723B3D08}" srcOrd="1" destOrd="0" presId="urn:microsoft.com/office/officeart/2005/8/layout/list1"/>
    <dgm:cxn modelId="{50D0DBB6-B7C0-4E91-8F1F-5045CB324CA5}" type="presParOf" srcId="{B4AB68FD-B9B5-423E-B182-510C0944537B}" destId="{3AD3D672-F92D-4B4B-AD3B-BF97403953C4}" srcOrd="1" destOrd="0" presId="urn:microsoft.com/office/officeart/2005/8/layout/list1"/>
    <dgm:cxn modelId="{1ABF0FCE-1808-4484-866E-D595C0EA8EE3}" type="presParOf" srcId="{B4AB68FD-B9B5-423E-B182-510C0944537B}" destId="{27C9E05E-3B3D-4DF1-A085-444D55C23ECC}" srcOrd="2"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FDD477C-8125-45BB-BCC0-566D10204F5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zh-CN" altLang="en-US"/>
        </a:p>
      </dgm:t>
    </dgm:pt>
    <dgm:pt modelId="{BA6E0A70-6EFF-455E-89A2-AA25A1CAB922}">
      <dgm:prSet phldrT="[文本]"/>
      <dgm:spPr/>
      <dgm:t>
        <a:bodyPr/>
        <a:lstStyle/>
        <a:p>
          <a:r>
            <a:rPr lang="zh-CN" altLang="en-US" dirty="0" smtClean="0">
              <a:latin typeface="微软雅黑" pitchFamily="34" charset="-122"/>
              <a:ea typeface="微软雅黑" pitchFamily="34" charset="-122"/>
            </a:rPr>
            <a:t>二</a:t>
          </a:r>
          <a:r>
            <a:rPr lang="zh-CN" dirty="0" smtClean="0">
              <a:latin typeface="微软雅黑" pitchFamily="34" charset="-122"/>
              <a:ea typeface="微软雅黑" pitchFamily="34" charset="-122"/>
            </a:rPr>
            <a:t>是</a:t>
          </a:r>
          <a:r>
            <a:rPr lang="zh-CN" altLang="en-US" dirty="0" smtClean="0">
              <a:latin typeface="微软雅黑" pitchFamily="34" charset="-122"/>
              <a:ea typeface="微软雅黑" pitchFamily="34" charset="-122"/>
            </a:rPr>
            <a:t>找准五部委关注点</a:t>
          </a:r>
          <a:endParaRPr lang="zh-CN" altLang="en-US" dirty="0">
            <a:latin typeface="微软雅黑" pitchFamily="34" charset="-122"/>
            <a:ea typeface="微软雅黑" pitchFamily="34" charset="-122"/>
          </a:endParaRPr>
        </a:p>
      </dgm:t>
    </dgm:pt>
    <dgm:pt modelId="{52D158A0-5AB1-45F8-A1EB-25A5AB3BE05B}" type="parTrans" cxnId="{9DFFB9DA-6B46-4AB7-85C8-B773B23B4A17}">
      <dgm:prSet/>
      <dgm:spPr/>
      <dgm:t>
        <a:bodyPr/>
        <a:lstStyle/>
        <a:p>
          <a:endParaRPr lang="zh-CN" altLang="en-US">
            <a:latin typeface="微软雅黑" pitchFamily="34" charset="-122"/>
            <a:ea typeface="微软雅黑" pitchFamily="34" charset="-122"/>
          </a:endParaRPr>
        </a:p>
      </dgm:t>
    </dgm:pt>
    <dgm:pt modelId="{2AB53383-969E-4A38-A756-A6A7A1E4CEF5}" type="sibTrans" cxnId="{9DFFB9DA-6B46-4AB7-85C8-B773B23B4A17}">
      <dgm:prSet/>
      <dgm:spPr/>
      <dgm:t>
        <a:bodyPr/>
        <a:lstStyle/>
        <a:p>
          <a:endParaRPr lang="zh-CN" altLang="en-US">
            <a:latin typeface="微软雅黑" pitchFamily="34" charset="-122"/>
            <a:ea typeface="微软雅黑" pitchFamily="34" charset="-122"/>
          </a:endParaRPr>
        </a:p>
      </dgm:t>
    </dgm:pt>
    <dgm:pt modelId="{52933BB3-C964-40CC-A3A9-E37A6BB39684}">
      <dgm:prSet phldrT="[文本]"/>
      <dgm:spPr/>
      <dgm:t>
        <a:bodyPr/>
        <a:lstStyle/>
        <a:p>
          <a:pPr>
            <a:buNone/>
          </a:pPr>
          <a:r>
            <a:rPr lang="zh-CN" altLang="en-US" dirty="0" smtClean="0">
              <a:solidFill>
                <a:schemeClr val="tx1"/>
              </a:solidFill>
              <a:latin typeface="微软雅黑" pitchFamily="34" charset="-122"/>
              <a:ea typeface="微软雅黑" pitchFamily="34" charset="-122"/>
            </a:rPr>
            <a:t>教育部：素质教育</a:t>
          </a:r>
          <a:endParaRPr lang="zh-CN" altLang="en-US" dirty="0">
            <a:solidFill>
              <a:schemeClr val="tx1"/>
            </a:solidFill>
            <a:latin typeface="微软雅黑" pitchFamily="34" charset="-122"/>
            <a:ea typeface="微软雅黑" pitchFamily="34" charset="-122"/>
          </a:endParaRPr>
        </a:p>
      </dgm:t>
    </dgm:pt>
    <dgm:pt modelId="{7209D804-6CA3-4DA9-BDB6-6425F9062070}" type="parTrans" cxnId="{29C4199E-FFBD-44A4-817B-CDBACD648466}">
      <dgm:prSet/>
      <dgm:spPr/>
      <dgm:t>
        <a:bodyPr/>
        <a:lstStyle/>
        <a:p>
          <a:endParaRPr lang="zh-CN" altLang="en-US">
            <a:latin typeface="微软雅黑" pitchFamily="34" charset="-122"/>
            <a:ea typeface="微软雅黑" pitchFamily="34" charset="-122"/>
          </a:endParaRPr>
        </a:p>
      </dgm:t>
    </dgm:pt>
    <dgm:pt modelId="{B38E86BA-E414-45EC-AB85-0C918CBDD289}" type="sibTrans" cxnId="{29C4199E-FFBD-44A4-817B-CDBACD648466}">
      <dgm:prSet/>
      <dgm:spPr/>
      <dgm:t>
        <a:bodyPr/>
        <a:lstStyle/>
        <a:p>
          <a:endParaRPr lang="zh-CN" altLang="en-US">
            <a:latin typeface="微软雅黑" pitchFamily="34" charset="-122"/>
            <a:ea typeface="微软雅黑" pitchFamily="34" charset="-122"/>
          </a:endParaRPr>
        </a:p>
      </dgm:t>
    </dgm:pt>
    <dgm:pt modelId="{30AD78FE-B350-4A46-8397-0427ED78D32B}">
      <dgm:prSet phldrT="[文本]"/>
      <dgm:spPr/>
      <dgm:t>
        <a:bodyPr/>
        <a:lstStyle/>
        <a:p>
          <a:pPr>
            <a:buNone/>
          </a:pPr>
          <a:r>
            <a:rPr lang="zh-CN" altLang="en-US" dirty="0" smtClean="0">
              <a:solidFill>
                <a:schemeClr val="tx1"/>
              </a:solidFill>
              <a:latin typeface="微软雅黑" pitchFamily="34" charset="-122"/>
              <a:ea typeface="微软雅黑" pitchFamily="34" charset="-122"/>
            </a:rPr>
            <a:t>团中央、中央文明办：思想品德教育、公民教育</a:t>
          </a:r>
          <a:endParaRPr lang="zh-CN" altLang="en-US" dirty="0">
            <a:solidFill>
              <a:schemeClr val="tx1"/>
            </a:solidFill>
            <a:latin typeface="微软雅黑" pitchFamily="34" charset="-122"/>
            <a:ea typeface="微软雅黑" pitchFamily="34" charset="-122"/>
          </a:endParaRPr>
        </a:p>
      </dgm:t>
    </dgm:pt>
    <dgm:pt modelId="{E89E2636-0F61-40BD-BE3D-3297F87279B2}" type="parTrans" cxnId="{2D944426-7BD8-4BE2-95FF-5D172EAE6BC8}">
      <dgm:prSet/>
      <dgm:spPr/>
      <dgm:t>
        <a:bodyPr/>
        <a:lstStyle/>
        <a:p>
          <a:endParaRPr lang="zh-CN" altLang="en-US"/>
        </a:p>
      </dgm:t>
    </dgm:pt>
    <dgm:pt modelId="{6FC6F706-19AA-4AC9-BFEC-1B327D774F3D}" type="sibTrans" cxnId="{2D944426-7BD8-4BE2-95FF-5D172EAE6BC8}">
      <dgm:prSet/>
      <dgm:spPr/>
      <dgm:t>
        <a:bodyPr/>
        <a:lstStyle/>
        <a:p>
          <a:endParaRPr lang="zh-CN" altLang="en-US"/>
        </a:p>
      </dgm:t>
    </dgm:pt>
    <dgm:pt modelId="{3076F7EE-57D8-4FA4-B40E-7DED2B85A63B}">
      <dgm:prSet phldrT="[文本]"/>
      <dgm:spPr/>
      <dgm:t>
        <a:bodyPr/>
        <a:lstStyle/>
        <a:p>
          <a:pPr>
            <a:buNone/>
          </a:pPr>
          <a:r>
            <a:rPr lang="zh-CN" altLang="en-US" dirty="0" smtClean="0">
              <a:solidFill>
                <a:schemeClr val="tx1"/>
              </a:solidFill>
              <a:latin typeface="微软雅黑" pitchFamily="34" charset="-122"/>
              <a:ea typeface="微软雅黑" pitchFamily="34" charset="-122"/>
            </a:rPr>
            <a:t>广电总局：有价值的新闻线索</a:t>
          </a:r>
          <a:endParaRPr lang="en-US" altLang="zh-CN" dirty="0" smtClean="0">
            <a:solidFill>
              <a:schemeClr val="tx1"/>
            </a:solidFill>
            <a:latin typeface="微软雅黑" pitchFamily="34" charset="-122"/>
            <a:ea typeface="微软雅黑" pitchFamily="34" charset="-122"/>
          </a:endParaRPr>
        </a:p>
      </dgm:t>
    </dgm:pt>
    <dgm:pt modelId="{68343970-B8EC-4F04-84D1-F289B92D2A2A}" type="parTrans" cxnId="{7B0671BB-0012-47E8-AA37-B8C5DA9A7CFF}">
      <dgm:prSet/>
      <dgm:spPr/>
      <dgm:t>
        <a:bodyPr/>
        <a:lstStyle/>
        <a:p>
          <a:endParaRPr lang="zh-CN" altLang="en-US"/>
        </a:p>
      </dgm:t>
    </dgm:pt>
    <dgm:pt modelId="{D2F99B2B-9111-4A6A-9101-0205A0FFE272}" type="sibTrans" cxnId="{7B0671BB-0012-47E8-AA37-B8C5DA9A7CFF}">
      <dgm:prSet/>
      <dgm:spPr/>
      <dgm:t>
        <a:bodyPr/>
        <a:lstStyle/>
        <a:p>
          <a:endParaRPr lang="zh-CN" altLang="en-US"/>
        </a:p>
      </dgm:t>
    </dgm:pt>
    <dgm:pt modelId="{8FBFF241-7C3D-4EC0-9CA8-F84B65C7A6FF}">
      <dgm:prSet phldrT="[文本]"/>
      <dgm:spPr/>
      <dgm:t>
        <a:bodyPr/>
        <a:lstStyle/>
        <a:p>
          <a:pPr>
            <a:buNone/>
          </a:pPr>
          <a:r>
            <a:rPr lang="zh-CN" altLang="en-US" dirty="0" smtClean="0">
              <a:solidFill>
                <a:schemeClr val="tx1"/>
              </a:solidFill>
              <a:latin typeface="微软雅黑" pitchFamily="34" charset="-122"/>
              <a:ea typeface="微软雅黑" pitchFamily="34" charset="-122"/>
            </a:rPr>
            <a:t>中国科协：科学普及、后备人才培养</a:t>
          </a:r>
          <a:endParaRPr lang="en-US" altLang="zh-CN" dirty="0" smtClean="0">
            <a:solidFill>
              <a:schemeClr val="tx1"/>
            </a:solidFill>
            <a:latin typeface="微软雅黑" pitchFamily="34" charset="-122"/>
            <a:ea typeface="微软雅黑" pitchFamily="34" charset="-122"/>
          </a:endParaRPr>
        </a:p>
        <a:p>
          <a:pPr>
            <a:buNone/>
          </a:pPr>
          <a:endParaRPr lang="en-US" altLang="zh-CN" dirty="0" smtClean="0">
            <a:solidFill>
              <a:schemeClr val="tx1"/>
            </a:solidFill>
            <a:latin typeface="微软雅黑" pitchFamily="34" charset="-122"/>
            <a:ea typeface="微软雅黑" pitchFamily="34" charset="-122"/>
          </a:endParaRPr>
        </a:p>
      </dgm:t>
    </dgm:pt>
    <dgm:pt modelId="{B4E228E7-3227-401E-915F-8940FD3AFC33}" type="parTrans" cxnId="{4B0AB8A6-B968-448F-B950-3E17E0FDD692}">
      <dgm:prSet/>
      <dgm:spPr/>
      <dgm:t>
        <a:bodyPr/>
        <a:lstStyle/>
        <a:p>
          <a:endParaRPr lang="zh-CN" altLang="en-US"/>
        </a:p>
      </dgm:t>
    </dgm:pt>
    <dgm:pt modelId="{F509D6C4-52BD-4CAF-B846-AA98C5F2C4C4}" type="sibTrans" cxnId="{4B0AB8A6-B968-448F-B950-3E17E0FDD692}">
      <dgm:prSet/>
      <dgm:spPr/>
      <dgm:t>
        <a:bodyPr/>
        <a:lstStyle/>
        <a:p>
          <a:endParaRPr lang="zh-CN" altLang="en-US"/>
        </a:p>
      </dgm:t>
    </dgm:pt>
    <dgm:pt modelId="{B4AB68FD-B9B5-423E-B182-510C0944537B}" type="pres">
      <dgm:prSet presAssocID="{7FDD477C-8125-45BB-BCC0-566D10204F55}" presName="linear" presStyleCnt="0">
        <dgm:presLayoutVars>
          <dgm:dir/>
          <dgm:animLvl val="lvl"/>
          <dgm:resizeHandles val="exact"/>
        </dgm:presLayoutVars>
      </dgm:prSet>
      <dgm:spPr/>
      <dgm:t>
        <a:bodyPr/>
        <a:lstStyle/>
        <a:p>
          <a:endParaRPr lang="zh-CN" altLang="en-US"/>
        </a:p>
      </dgm:t>
    </dgm:pt>
    <dgm:pt modelId="{5B661CA2-115F-4B39-AB25-AC109AA0B475}" type="pres">
      <dgm:prSet presAssocID="{BA6E0A70-6EFF-455E-89A2-AA25A1CAB922}" presName="parentLin" presStyleCnt="0"/>
      <dgm:spPr/>
    </dgm:pt>
    <dgm:pt modelId="{8D777D2B-5677-4CCC-AA3D-BAF289E830E7}" type="pres">
      <dgm:prSet presAssocID="{BA6E0A70-6EFF-455E-89A2-AA25A1CAB922}" presName="parentLeftMargin" presStyleLbl="node1" presStyleIdx="0" presStyleCnt="1"/>
      <dgm:spPr/>
      <dgm:t>
        <a:bodyPr/>
        <a:lstStyle/>
        <a:p>
          <a:endParaRPr lang="zh-CN" altLang="en-US"/>
        </a:p>
      </dgm:t>
    </dgm:pt>
    <dgm:pt modelId="{6F9E1413-677F-4178-AFE6-5EFE723B3D08}" type="pres">
      <dgm:prSet presAssocID="{BA6E0A70-6EFF-455E-89A2-AA25A1CAB922}" presName="parentText" presStyleLbl="node1" presStyleIdx="0" presStyleCnt="1">
        <dgm:presLayoutVars>
          <dgm:chMax val="0"/>
          <dgm:bulletEnabled val="1"/>
        </dgm:presLayoutVars>
      </dgm:prSet>
      <dgm:spPr/>
      <dgm:t>
        <a:bodyPr/>
        <a:lstStyle/>
        <a:p>
          <a:endParaRPr lang="zh-CN" altLang="en-US"/>
        </a:p>
      </dgm:t>
    </dgm:pt>
    <dgm:pt modelId="{3AD3D672-F92D-4B4B-AD3B-BF97403953C4}" type="pres">
      <dgm:prSet presAssocID="{BA6E0A70-6EFF-455E-89A2-AA25A1CAB922}" presName="negativeSpace" presStyleCnt="0"/>
      <dgm:spPr/>
    </dgm:pt>
    <dgm:pt modelId="{27C9E05E-3B3D-4DF1-A085-444D55C23ECC}" type="pres">
      <dgm:prSet presAssocID="{BA6E0A70-6EFF-455E-89A2-AA25A1CAB922}" presName="childText" presStyleLbl="conFgAcc1" presStyleIdx="0" presStyleCnt="1" custScaleX="100000" custScaleY="82918">
        <dgm:presLayoutVars>
          <dgm:bulletEnabled val="1"/>
        </dgm:presLayoutVars>
      </dgm:prSet>
      <dgm:spPr/>
      <dgm:t>
        <a:bodyPr/>
        <a:lstStyle/>
        <a:p>
          <a:endParaRPr lang="zh-CN" altLang="en-US"/>
        </a:p>
      </dgm:t>
    </dgm:pt>
  </dgm:ptLst>
  <dgm:cxnLst>
    <dgm:cxn modelId="{4B0AB8A6-B968-448F-B950-3E17E0FDD692}" srcId="{BA6E0A70-6EFF-455E-89A2-AA25A1CAB922}" destId="{8FBFF241-7C3D-4EC0-9CA8-F84B65C7A6FF}" srcOrd="3" destOrd="0" parTransId="{B4E228E7-3227-401E-915F-8940FD3AFC33}" sibTransId="{F509D6C4-52BD-4CAF-B846-AA98C5F2C4C4}"/>
    <dgm:cxn modelId="{2D944426-7BD8-4BE2-95FF-5D172EAE6BC8}" srcId="{BA6E0A70-6EFF-455E-89A2-AA25A1CAB922}" destId="{30AD78FE-B350-4A46-8397-0427ED78D32B}" srcOrd="1" destOrd="0" parTransId="{E89E2636-0F61-40BD-BE3D-3297F87279B2}" sibTransId="{6FC6F706-19AA-4AC9-BFEC-1B327D774F3D}"/>
    <dgm:cxn modelId="{0745D928-CE33-4C9E-B287-6BEB5A59502A}" type="presOf" srcId="{8FBFF241-7C3D-4EC0-9CA8-F84B65C7A6FF}" destId="{27C9E05E-3B3D-4DF1-A085-444D55C23ECC}" srcOrd="0" destOrd="3" presId="urn:microsoft.com/office/officeart/2005/8/layout/list1"/>
    <dgm:cxn modelId="{931F22D3-5B21-4D8F-861A-122CF7B0027C}" type="presOf" srcId="{7FDD477C-8125-45BB-BCC0-566D10204F55}" destId="{B4AB68FD-B9B5-423E-B182-510C0944537B}" srcOrd="0" destOrd="0" presId="urn:microsoft.com/office/officeart/2005/8/layout/list1"/>
    <dgm:cxn modelId="{7B0671BB-0012-47E8-AA37-B8C5DA9A7CFF}" srcId="{BA6E0A70-6EFF-455E-89A2-AA25A1CAB922}" destId="{3076F7EE-57D8-4FA4-B40E-7DED2B85A63B}" srcOrd="2" destOrd="0" parTransId="{68343970-B8EC-4F04-84D1-F289B92D2A2A}" sibTransId="{D2F99B2B-9111-4A6A-9101-0205A0FFE272}"/>
    <dgm:cxn modelId="{9DFFB9DA-6B46-4AB7-85C8-B773B23B4A17}" srcId="{7FDD477C-8125-45BB-BCC0-566D10204F55}" destId="{BA6E0A70-6EFF-455E-89A2-AA25A1CAB922}" srcOrd="0" destOrd="0" parTransId="{52D158A0-5AB1-45F8-A1EB-25A5AB3BE05B}" sibTransId="{2AB53383-969E-4A38-A756-A6A7A1E4CEF5}"/>
    <dgm:cxn modelId="{FAC476A4-3375-4C20-B77F-CBB42FE95E4A}" type="presOf" srcId="{3076F7EE-57D8-4FA4-B40E-7DED2B85A63B}" destId="{27C9E05E-3B3D-4DF1-A085-444D55C23ECC}" srcOrd="0" destOrd="2" presId="urn:microsoft.com/office/officeart/2005/8/layout/list1"/>
    <dgm:cxn modelId="{77D7D20C-094D-4614-9835-20A48A894E39}" type="presOf" srcId="{BA6E0A70-6EFF-455E-89A2-AA25A1CAB922}" destId="{6F9E1413-677F-4178-AFE6-5EFE723B3D08}" srcOrd="1" destOrd="0" presId="urn:microsoft.com/office/officeart/2005/8/layout/list1"/>
    <dgm:cxn modelId="{94F0B778-1096-489D-A725-6C0B1BD7F6B3}" type="presOf" srcId="{BA6E0A70-6EFF-455E-89A2-AA25A1CAB922}" destId="{8D777D2B-5677-4CCC-AA3D-BAF289E830E7}" srcOrd="0" destOrd="0" presId="urn:microsoft.com/office/officeart/2005/8/layout/list1"/>
    <dgm:cxn modelId="{62FEE7ED-D38F-40D2-A8EF-92CC7F087D92}" type="presOf" srcId="{30AD78FE-B350-4A46-8397-0427ED78D32B}" destId="{27C9E05E-3B3D-4DF1-A085-444D55C23ECC}" srcOrd="0" destOrd="1" presId="urn:microsoft.com/office/officeart/2005/8/layout/list1"/>
    <dgm:cxn modelId="{9D91F00D-FCE8-4732-BC52-D591BB5E8801}" type="presOf" srcId="{52933BB3-C964-40CC-A3A9-E37A6BB39684}" destId="{27C9E05E-3B3D-4DF1-A085-444D55C23ECC}" srcOrd="0" destOrd="0" presId="urn:microsoft.com/office/officeart/2005/8/layout/list1"/>
    <dgm:cxn modelId="{29C4199E-FFBD-44A4-817B-CDBACD648466}" srcId="{BA6E0A70-6EFF-455E-89A2-AA25A1CAB922}" destId="{52933BB3-C964-40CC-A3A9-E37A6BB39684}" srcOrd="0" destOrd="0" parTransId="{7209D804-6CA3-4DA9-BDB6-6425F9062070}" sibTransId="{B38E86BA-E414-45EC-AB85-0C918CBDD289}"/>
    <dgm:cxn modelId="{AEE90C7C-75B5-4B14-A0A1-2B796A056C35}" type="presParOf" srcId="{B4AB68FD-B9B5-423E-B182-510C0944537B}" destId="{5B661CA2-115F-4B39-AB25-AC109AA0B475}" srcOrd="0" destOrd="0" presId="urn:microsoft.com/office/officeart/2005/8/layout/list1"/>
    <dgm:cxn modelId="{173A83DA-237D-4C07-B0ED-325D19AA2EDC}" type="presParOf" srcId="{5B661CA2-115F-4B39-AB25-AC109AA0B475}" destId="{8D777D2B-5677-4CCC-AA3D-BAF289E830E7}" srcOrd="0" destOrd="0" presId="urn:microsoft.com/office/officeart/2005/8/layout/list1"/>
    <dgm:cxn modelId="{E6215875-BF90-44F2-A255-B96EAB5DC612}" type="presParOf" srcId="{5B661CA2-115F-4B39-AB25-AC109AA0B475}" destId="{6F9E1413-677F-4178-AFE6-5EFE723B3D08}" srcOrd="1" destOrd="0" presId="urn:microsoft.com/office/officeart/2005/8/layout/list1"/>
    <dgm:cxn modelId="{27CB57D6-0438-4F06-8A73-CEA2318D2AE6}" type="presParOf" srcId="{B4AB68FD-B9B5-423E-B182-510C0944537B}" destId="{3AD3D672-F92D-4B4B-AD3B-BF97403953C4}" srcOrd="1" destOrd="0" presId="urn:microsoft.com/office/officeart/2005/8/layout/list1"/>
    <dgm:cxn modelId="{70D22843-71A6-4F43-ADA6-F15B9A2DF53B}" type="presParOf" srcId="{B4AB68FD-B9B5-423E-B182-510C0944537B}" destId="{27C9E05E-3B3D-4DF1-A085-444D55C23ECC}" srcOrd="2"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1024F7-9160-4536-8FDE-787AFA369E17}" type="doc">
      <dgm:prSet loTypeId="urn:microsoft.com/office/officeart/2005/8/layout/hList3" loCatId="list" qsTypeId="urn:microsoft.com/office/officeart/2005/8/quickstyle/simple4" qsCatId="simple" csTypeId="urn:microsoft.com/office/officeart/2005/8/colors/accent2_1" csCatId="accent2" phldr="1"/>
      <dgm:spPr/>
      <dgm:t>
        <a:bodyPr/>
        <a:lstStyle/>
        <a:p>
          <a:endParaRPr lang="zh-CN" altLang="en-US"/>
        </a:p>
      </dgm:t>
    </dgm:pt>
    <dgm:pt modelId="{963C1AB3-CE77-44B1-882C-8CC706C82BB3}">
      <dgm:prSet phldrT="[文本]" custT="1"/>
      <dgm:spPr/>
      <dgm:t>
        <a:bodyPr/>
        <a:lstStyle/>
        <a:p>
          <a:r>
            <a:rPr lang="zh-CN" sz="2000" b="1" dirty="0" smtClean="0">
              <a:effectLst>
                <a:outerShdw blurRad="38100" dist="38100" dir="2700000" algn="tl">
                  <a:srgbClr val="000000">
                    <a:alpha val="43137"/>
                  </a:srgbClr>
                </a:outerShdw>
              </a:effectLst>
              <a:latin typeface="微软雅黑" pitchFamily="34" charset="-122"/>
              <a:ea typeface="微软雅黑" pitchFamily="34" charset="-122"/>
            </a:rPr>
            <a:t>教育部、中央文明办、广电总局、共青团中央和中国科协</a:t>
          </a:r>
          <a:r>
            <a:rPr lang="zh-CN" altLang="en-US" sz="2000" b="1" dirty="0" smtClean="0">
              <a:effectLst>
                <a:outerShdw blurRad="38100" dist="38100" dir="2700000" algn="tl">
                  <a:srgbClr val="000000">
                    <a:alpha val="43137"/>
                  </a:srgbClr>
                </a:outerShdw>
              </a:effectLst>
              <a:latin typeface="微软雅黑" pitchFamily="34" charset="-122"/>
              <a:ea typeface="微软雅黑" pitchFamily="34" charset="-122"/>
            </a:rPr>
            <a:t>共同主办</a:t>
          </a:r>
          <a:endParaRPr lang="zh-CN" altLang="en-US" sz="2000" b="1" dirty="0">
            <a:effectLst>
              <a:outerShdw blurRad="38100" dist="38100" dir="2700000" algn="tl">
                <a:srgbClr val="000000">
                  <a:alpha val="43137"/>
                </a:srgbClr>
              </a:outerShdw>
            </a:effectLst>
            <a:latin typeface="微软雅黑" pitchFamily="34" charset="-122"/>
            <a:ea typeface="微软雅黑" pitchFamily="34" charset="-122"/>
          </a:endParaRPr>
        </a:p>
      </dgm:t>
    </dgm:pt>
    <dgm:pt modelId="{0149D852-B314-4F8C-A8A9-AAF0D9BCEBB0}" type="parTrans" cxnId="{9C4D2A37-26E3-41A8-B0E8-FA688DD033EC}">
      <dgm:prSet/>
      <dgm:spPr/>
      <dgm:t>
        <a:bodyPr/>
        <a:lstStyle/>
        <a:p>
          <a:endParaRPr lang="zh-CN" altLang="en-US" sz="1800" b="1">
            <a:effectLst>
              <a:outerShdw blurRad="38100" dist="38100" dir="2700000" algn="tl">
                <a:srgbClr val="000000">
                  <a:alpha val="43137"/>
                </a:srgbClr>
              </a:outerShdw>
            </a:effectLst>
            <a:latin typeface="微软雅黑" pitchFamily="34" charset="-122"/>
            <a:ea typeface="微软雅黑" pitchFamily="34" charset="-122"/>
          </a:endParaRPr>
        </a:p>
      </dgm:t>
    </dgm:pt>
    <dgm:pt modelId="{40096D4F-26D0-47AB-903B-9340620844D1}" type="sibTrans" cxnId="{9C4D2A37-26E3-41A8-B0E8-FA688DD033EC}">
      <dgm:prSet/>
      <dgm:spPr/>
      <dgm:t>
        <a:bodyPr/>
        <a:lstStyle/>
        <a:p>
          <a:endParaRPr lang="zh-CN" altLang="en-US" sz="1800" b="1">
            <a:effectLst>
              <a:outerShdw blurRad="38100" dist="38100" dir="2700000" algn="tl">
                <a:srgbClr val="000000">
                  <a:alpha val="43137"/>
                </a:srgbClr>
              </a:outerShdw>
            </a:effectLst>
            <a:latin typeface="微软雅黑" pitchFamily="34" charset="-122"/>
            <a:ea typeface="微软雅黑" pitchFamily="34" charset="-122"/>
          </a:endParaRPr>
        </a:p>
      </dgm:t>
    </dgm:pt>
    <dgm:pt modelId="{3D875444-1FFE-48CA-8FF8-54919A984962}">
      <dgm:prSet phldrT="[文本]" custT="1"/>
      <dgm:spPr/>
      <dgm:t>
        <a:bodyPr/>
        <a:lstStyle/>
        <a:p>
          <a:r>
            <a:rPr lang="zh-CN" altLang="en-US" sz="1800" b="1" spc="50" dirty="0" smtClean="0">
              <a:ln w="11430"/>
              <a:effectLst>
                <a:outerShdw blurRad="38100" dist="38100" dir="2700000" algn="tl">
                  <a:srgbClr val="000000">
                    <a:alpha val="43137"/>
                  </a:srgbClr>
                </a:outerShdw>
              </a:effectLst>
              <a:latin typeface="微软雅黑" pitchFamily="34" charset="-122"/>
              <a:ea typeface="微软雅黑" pitchFamily="34" charset="-122"/>
            </a:rPr>
            <a:t>落实</a:t>
          </a:r>
          <a:r>
            <a:rPr lang="en-US" altLang="zh-CN" sz="1800" b="1" spc="50" dirty="0" smtClean="0">
              <a:ln w="11430"/>
              <a:effectLst>
                <a:outerShdw blurRad="38100" dist="38100" dir="2700000" algn="tl">
                  <a:srgbClr val="000000">
                    <a:alpha val="43137"/>
                  </a:srgbClr>
                </a:outerShdw>
              </a:effectLst>
              <a:latin typeface="微软雅黑" pitchFamily="34" charset="-122"/>
              <a:ea typeface="微软雅黑" pitchFamily="34" charset="-122"/>
            </a:rPr>
            <a:t>《</a:t>
          </a:r>
          <a:r>
            <a:rPr lang="zh-CN" altLang="en-US" sz="1800" b="1" spc="50" dirty="0" smtClean="0">
              <a:ln w="11430"/>
              <a:effectLst>
                <a:outerShdw blurRad="38100" dist="38100" dir="2700000" algn="tl">
                  <a:srgbClr val="000000">
                    <a:alpha val="43137"/>
                  </a:srgbClr>
                </a:outerShdw>
              </a:effectLst>
              <a:latin typeface="微软雅黑" pitchFamily="34" charset="-122"/>
              <a:ea typeface="微软雅黑" pitchFamily="34" charset="-122"/>
            </a:rPr>
            <a:t>全民科学素质行动计划纲要（</a:t>
          </a:r>
          <a:r>
            <a:rPr lang="en-US" altLang="zh-CN" sz="1800" b="1" spc="50" dirty="0" smtClean="0">
              <a:ln w="11430"/>
              <a:effectLst>
                <a:outerShdw blurRad="38100" dist="38100" dir="2700000" algn="tl">
                  <a:srgbClr val="000000">
                    <a:alpha val="43137"/>
                  </a:srgbClr>
                </a:outerShdw>
              </a:effectLst>
              <a:latin typeface="微软雅黑" pitchFamily="34" charset="-122"/>
              <a:ea typeface="微软雅黑" pitchFamily="34" charset="-122"/>
            </a:rPr>
            <a:t>2006-2010-2020</a:t>
          </a:r>
          <a:r>
            <a:rPr lang="zh-CN" altLang="en-US" sz="1800" b="1" spc="50" dirty="0" smtClean="0">
              <a:ln w="11430"/>
              <a:effectLst>
                <a:outerShdw blurRad="38100" dist="38100" dir="2700000" algn="tl">
                  <a:srgbClr val="000000">
                    <a:alpha val="43137"/>
                  </a:srgbClr>
                </a:outerShdw>
              </a:effectLst>
              <a:latin typeface="微软雅黑" pitchFamily="34" charset="-122"/>
              <a:ea typeface="微软雅黑" pitchFamily="34" charset="-122"/>
            </a:rPr>
            <a:t>）</a:t>
          </a:r>
          <a:r>
            <a:rPr lang="en-US" altLang="zh-CN" sz="1800" b="1" spc="50" dirty="0" smtClean="0">
              <a:ln w="11430"/>
              <a:effectLst>
                <a:outerShdw blurRad="38100" dist="38100" dir="2700000" algn="tl">
                  <a:srgbClr val="000000">
                    <a:alpha val="43137"/>
                  </a:srgbClr>
                </a:outerShdw>
              </a:effectLst>
              <a:latin typeface="微软雅黑" pitchFamily="34" charset="-122"/>
              <a:ea typeface="微软雅黑" pitchFamily="34" charset="-122"/>
            </a:rPr>
            <a:t>》</a:t>
          </a:r>
          <a:endParaRPr lang="zh-CN" altLang="en-US" sz="1800" b="1" dirty="0">
            <a:effectLst>
              <a:outerShdw blurRad="38100" dist="38100" dir="2700000" algn="tl">
                <a:srgbClr val="000000">
                  <a:alpha val="43137"/>
                </a:srgbClr>
              </a:outerShdw>
            </a:effectLst>
            <a:latin typeface="微软雅黑" pitchFamily="34" charset="-122"/>
            <a:ea typeface="微软雅黑" pitchFamily="34" charset="-122"/>
          </a:endParaRPr>
        </a:p>
      </dgm:t>
    </dgm:pt>
    <dgm:pt modelId="{9F7E492C-CCCF-404F-85E6-9C4F2CA7B216}" type="parTrans" cxnId="{893ECBB9-E16B-4F32-9C8F-EEF652816967}">
      <dgm:prSet/>
      <dgm:spPr/>
      <dgm:t>
        <a:bodyPr/>
        <a:lstStyle/>
        <a:p>
          <a:endParaRPr lang="zh-CN" altLang="en-US" sz="1800" b="1">
            <a:effectLst>
              <a:outerShdw blurRad="38100" dist="38100" dir="2700000" algn="tl">
                <a:srgbClr val="000000">
                  <a:alpha val="43137"/>
                </a:srgbClr>
              </a:outerShdw>
            </a:effectLst>
            <a:latin typeface="微软雅黑" pitchFamily="34" charset="-122"/>
            <a:ea typeface="微软雅黑" pitchFamily="34" charset="-122"/>
          </a:endParaRPr>
        </a:p>
      </dgm:t>
    </dgm:pt>
    <dgm:pt modelId="{ABF32F2F-899C-489D-B020-4AAFD8EBD5EE}" type="sibTrans" cxnId="{893ECBB9-E16B-4F32-9C8F-EEF652816967}">
      <dgm:prSet/>
      <dgm:spPr/>
      <dgm:t>
        <a:bodyPr/>
        <a:lstStyle/>
        <a:p>
          <a:endParaRPr lang="zh-CN" altLang="en-US" sz="1800" b="1">
            <a:effectLst>
              <a:outerShdw blurRad="38100" dist="38100" dir="2700000" algn="tl">
                <a:srgbClr val="000000">
                  <a:alpha val="43137"/>
                </a:srgbClr>
              </a:outerShdw>
            </a:effectLst>
            <a:latin typeface="微软雅黑" pitchFamily="34" charset="-122"/>
            <a:ea typeface="微软雅黑" pitchFamily="34" charset="-122"/>
          </a:endParaRPr>
        </a:p>
      </dgm:t>
    </dgm:pt>
    <dgm:pt modelId="{4FCCD76A-A8A2-4C76-9FF2-7A25B390F1FD}">
      <dgm:prSet phldrT="[文本]" custT="1"/>
      <dgm:spPr/>
      <dgm:t>
        <a:bodyPr/>
        <a:lstStyle/>
        <a:p>
          <a:r>
            <a:rPr lang="zh-CN" sz="1800" b="1" dirty="0" smtClean="0">
              <a:effectLst>
                <a:outerShdw blurRad="38100" dist="38100" dir="2700000" algn="tl">
                  <a:srgbClr val="000000">
                    <a:alpha val="43137"/>
                  </a:srgbClr>
                </a:outerShdw>
              </a:effectLst>
              <a:latin typeface="微软雅黑" pitchFamily="34" charset="-122"/>
              <a:ea typeface="微软雅黑" pitchFamily="34" charset="-122"/>
            </a:rPr>
            <a:t>以培养青少年科学研究兴趣、发展科学探究能力、增强创新意识和实践能力为目标</a:t>
          </a:r>
          <a:endParaRPr lang="zh-CN" altLang="en-US" sz="1800" b="1" dirty="0">
            <a:effectLst>
              <a:outerShdw blurRad="38100" dist="38100" dir="2700000" algn="tl">
                <a:srgbClr val="000000">
                  <a:alpha val="43137"/>
                </a:srgbClr>
              </a:outerShdw>
            </a:effectLst>
            <a:latin typeface="微软雅黑" pitchFamily="34" charset="-122"/>
            <a:ea typeface="微软雅黑" pitchFamily="34" charset="-122"/>
          </a:endParaRPr>
        </a:p>
      </dgm:t>
    </dgm:pt>
    <dgm:pt modelId="{B1E63F70-9674-41BF-A98E-775883BC90AA}" type="parTrans" cxnId="{5628F7FC-3400-46D3-A645-0F27BA660BE3}">
      <dgm:prSet/>
      <dgm:spPr/>
      <dgm:t>
        <a:bodyPr/>
        <a:lstStyle/>
        <a:p>
          <a:endParaRPr lang="zh-CN" altLang="en-US" sz="1800" b="1">
            <a:effectLst>
              <a:outerShdw blurRad="38100" dist="38100" dir="2700000" algn="tl">
                <a:srgbClr val="000000">
                  <a:alpha val="43137"/>
                </a:srgbClr>
              </a:outerShdw>
            </a:effectLst>
            <a:latin typeface="微软雅黑" pitchFamily="34" charset="-122"/>
            <a:ea typeface="微软雅黑" pitchFamily="34" charset="-122"/>
          </a:endParaRPr>
        </a:p>
      </dgm:t>
    </dgm:pt>
    <dgm:pt modelId="{AFFF2D1F-BD11-40F5-BC71-F7A217B45719}" type="sibTrans" cxnId="{5628F7FC-3400-46D3-A645-0F27BA660BE3}">
      <dgm:prSet/>
      <dgm:spPr/>
      <dgm:t>
        <a:bodyPr/>
        <a:lstStyle/>
        <a:p>
          <a:endParaRPr lang="zh-CN" altLang="en-US" sz="1800" b="1">
            <a:effectLst>
              <a:outerShdw blurRad="38100" dist="38100" dir="2700000" algn="tl">
                <a:srgbClr val="000000">
                  <a:alpha val="43137"/>
                </a:srgbClr>
              </a:outerShdw>
            </a:effectLst>
            <a:latin typeface="微软雅黑" pitchFamily="34" charset="-122"/>
            <a:ea typeface="微软雅黑" pitchFamily="34" charset="-122"/>
          </a:endParaRPr>
        </a:p>
      </dgm:t>
    </dgm:pt>
    <dgm:pt modelId="{6262E3D5-457B-4914-9DE6-54DCEE148381}">
      <dgm:prSet phldrT="[文本]" custT="1"/>
      <dgm:spPr/>
      <dgm:t>
        <a:bodyPr/>
        <a:lstStyle/>
        <a:p>
          <a:r>
            <a:rPr lang="zh-CN" sz="1800" b="1" smtClean="0">
              <a:effectLst>
                <a:outerShdw blurRad="38100" dist="38100" dir="2700000" algn="tl">
                  <a:srgbClr val="000000">
                    <a:alpha val="43137"/>
                  </a:srgbClr>
                </a:outerShdw>
              </a:effectLst>
              <a:latin typeface="微软雅黑" pitchFamily="34" charset="-122"/>
              <a:ea typeface="微软雅黑" pitchFamily="34" charset="-122"/>
            </a:rPr>
            <a:t>以科学调查、科学体验和科学探究为内容</a:t>
          </a:r>
          <a:endParaRPr lang="zh-CN" altLang="en-US" sz="1800" b="1" dirty="0">
            <a:effectLst>
              <a:outerShdw blurRad="38100" dist="38100" dir="2700000" algn="tl">
                <a:srgbClr val="000000">
                  <a:alpha val="43137"/>
                </a:srgbClr>
              </a:outerShdw>
            </a:effectLst>
            <a:latin typeface="微软雅黑" pitchFamily="34" charset="-122"/>
            <a:ea typeface="微软雅黑" pitchFamily="34" charset="-122"/>
          </a:endParaRPr>
        </a:p>
      </dgm:t>
    </dgm:pt>
    <dgm:pt modelId="{05C79551-EFE8-4945-A277-84915DC5E9D4}" type="parTrans" cxnId="{F4EF669E-183E-43B8-A03E-655EDB9A6EED}">
      <dgm:prSet/>
      <dgm:spPr/>
      <dgm:t>
        <a:bodyPr/>
        <a:lstStyle/>
        <a:p>
          <a:endParaRPr lang="zh-CN" altLang="en-US" sz="1800" b="1">
            <a:effectLst>
              <a:outerShdw blurRad="38100" dist="38100" dir="2700000" algn="tl">
                <a:srgbClr val="000000">
                  <a:alpha val="43137"/>
                </a:srgbClr>
              </a:outerShdw>
            </a:effectLst>
            <a:latin typeface="微软雅黑" pitchFamily="34" charset="-122"/>
            <a:ea typeface="微软雅黑" pitchFamily="34" charset="-122"/>
          </a:endParaRPr>
        </a:p>
      </dgm:t>
    </dgm:pt>
    <dgm:pt modelId="{A6FCB0CB-ED01-4AA4-8C27-956C1EED62DC}" type="sibTrans" cxnId="{F4EF669E-183E-43B8-A03E-655EDB9A6EED}">
      <dgm:prSet/>
      <dgm:spPr/>
      <dgm:t>
        <a:bodyPr/>
        <a:lstStyle/>
        <a:p>
          <a:endParaRPr lang="zh-CN" altLang="en-US" sz="1800" b="1">
            <a:effectLst>
              <a:outerShdw blurRad="38100" dist="38100" dir="2700000" algn="tl">
                <a:srgbClr val="000000">
                  <a:alpha val="43137"/>
                </a:srgbClr>
              </a:outerShdw>
            </a:effectLst>
            <a:latin typeface="微软雅黑" pitchFamily="34" charset="-122"/>
            <a:ea typeface="微软雅黑" pitchFamily="34" charset="-122"/>
          </a:endParaRPr>
        </a:p>
      </dgm:t>
    </dgm:pt>
    <dgm:pt modelId="{34C5D2F1-2520-4810-9B0C-576E0C29F655}">
      <dgm:prSet phldrT="[文本]" custT="1"/>
      <dgm:spPr/>
      <dgm:t>
        <a:bodyPr/>
        <a:lstStyle/>
        <a:p>
          <a:r>
            <a:rPr lang="zh-CN" sz="1800" b="1" smtClean="0">
              <a:effectLst>
                <a:outerShdw blurRad="38100" dist="38100" dir="2700000" algn="tl">
                  <a:srgbClr val="000000">
                    <a:alpha val="43137"/>
                  </a:srgbClr>
                </a:outerShdw>
              </a:effectLst>
              <a:latin typeface="微软雅黑" pitchFamily="34" charset="-122"/>
              <a:ea typeface="微软雅黑" pitchFamily="34" charset="-122"/>
            </a:rPr>
            <a:t>群众性、基础性、社会性的科学普及活动</a:t>
          </a:r>
          <a:endParaRPr lang="zh-CN" altLang="en-US" sz="1800" b="1" dirty="0">
            <a:effectLst>
              <a:outerShdw blurRad="38100" dist="38100" dir="2700000" algn="tl">
                <a:srgbClr val="000000">
                  <a:alpha val="43137"/>
                </a:srgbClr>
              </a:outerShdw>
            </a:effectLst>
            <a:latin typeface="微软雅黑" pitchFamily="34" charset="-122"/>
            <a:ea typeface="微软雅黑" pitchFamily="34" charset="-122"/>
          </a:endParaRPr>
        </a:p>
      </dgm:t>
    </dgm:pt>
    <dgm:pt modelId="{393280B7-3CCF-4C8C-9E92-67483F706D44}" type="parTrans" cxnId="{7B7D0D40-23D8-484E-81CF-4CB524E614B7}">
      <dgm:prSet/>
      <dgm:spPr/>
      <dgm:t>
        <a:bodyPr/>
        <a:lstStyle/>
        <a:p>
          <a:endParaRPr lang="zh-CN" altLang="en-US" sz="1800" b="1">
            <a:effectLst>
              <a:outerShdw blurRad="38100" dist="38100" dir="2700000" algn="tl">
                <a:srgbClr val="000000">
                  <a:alpha val="43137"/>
                </a:srgbClr>
              </a:outerShdw>
            </a:effectLst>
            <a:latin typeface="微软雅黑" pitchFamily="34" charset="-122"/>
            <a:ea typeface="微软雅黑" pitchFamily="34" charset="-122"/>
          </a:endParaRPr>
        </a:p>
      </dgm:t>
    </dgm:pt>
    <dgm:pt modelId="{9207AD6A-E9DA-493C-85E4-D6E9816B57A8}" type="sibTrans" cxnId="{7B7D0D40-23D8-484E-81CF-4CB524E614B7}">
      <dgm:prSet/>
      <dgm:spPr/>
      <dgm:t>
        <a:bodyPr/>
        <a:lstStyle/>
        <a:p>
          <a:endParaRPr lang="zh-CN" altLang="en-US" sz="1800" b="1">
            <a:effectLst>
              <a:outerShdw blurRad="38100" dist="38100" dir="2700000" algn="tl">
                <a:srgbClr val="000000">
                  <a:alpha val="43137"/>
                </a:srgbClr>
              </a:outerShdw>
            </a:effectLst>
            <a:latin typeface="微软雅黑" pitchFamily="34" charset="-122"/>
            <a:ea typeface="微软雅黑" pitchFamily="34" charset="-122"/>
          </a:endParaRPr>
        </a:p>
      </dgm:t>
    </dgm:pt>
    <dgm:pt modelId="{69571D29-9CBC-4C05-827A-1CA64195FE7F}" type="pres">
      <dgm:prSet presAssocID="{0D1024F7-9160-4536-8FDE-787AFA369E17}" presName="composite" presStyleCnt="0">
        <dgm:presLayoutVars>
          <dgm:chMax val="1"/>
          <dgm:dir/>
          <dgm:resizeHandles val="exact"/>
        </dgm:presLayoutVars>
      </dgm:prSet>
      <dgm:spPr/>
      <dgm:t>
        <a:bodyPr/>
        <a:lstStyle/>
        <a:p>
          <a:endParaRPr lang="zh-CN" altLang="en-US"/>
        </a:p>
      </dgm:t>
    </dgm:pt>
    <dgm:pt modelId="{457FA06D-FD66-414C-8702-CFF813B6D3BF}" type="pres">
      <dgm:prSet presAssocID="{963C1AB3-CE77-44B1-882C-8CC706C82BB3}" presName="roof" presStyleLbl="dkBgShp" presStyleIdx="0" presStyleCnt="2"/>
      <dgm:spPr/>
      <dgm:t>
        <a:bodyPr/>
        <a:lstStyle/>
        <a:p>
          <a:endParaRPr lang="zh-CN" altLang="en-US"/>
        </a:p>
      </dgm:t>
    </dgm:pt>
    <dgm:pt modelId="{74B11AB1-D129-44BF-8FCE-3A84FE6B7D96}" type="pres">
      <dgm:prSet presAssocID="{963C1AB3-CE77-44B1-882C-8CC706C82BB3}" presName="pillars" presStyleCnt="0"/>
      <dgm:spPr/>
      <dgm:t>
        <a:bodyPr/>
        <a:lstStyle/>
        <a:p>
          <a:endParaRPr lang="zh-CN" altLang="en-US"/>
        </a:p>
      </dgm:t>
    </dgm:pt>
    <dgm:pt modelId="{DE941FDD-C28A-48C0-BA56-A436A1934C5C}" type="pres">
      <dgm:prSet presAssocID="{963C1AB3-CE77-44B1-882C-8CC706C82BB3}" presName="pillar1" presStyleLbl="node1" presStyleIdx="0" presStyleCnt="4">
        <dgm:presLayoutVars>
          <dgm:bulletEnabled val="1"/>
        </dgm:presLayoutVars>
      </dgm:prSet>
      <dgm:spPr/>
      <dgm:t>
        <a:bodyPr/>
        <a:lstStyle/>
        <a:p>
          <a:endParaRPr lang="zh-CN" altLang="en-US"/>
        </a:p>
      </dgm:t>
    </dgm:pt>
    <dgm:pt modelId="{ADDFCEEE-5CB2-4DA7-9E47-3CDAD66FFAF7}" type="pres">
      <dgm:prSet presAssocID="{4FCCD76A-A8A2-4C76-9FF2-7A25B390F1FD}" presName="pillarX" presStyleLbl="node1" presStyleIdx="1" presStyleCnt="4">
        <dgm:presLayoutVars>
          <dgm:bulletEnabled val="1"/>
        </dgm:presLayoutVars>
      </dgm:prSet>
      <dgm:spPr/>
      <dgm:t>
        <a:bodyPr/>
        <a:lstStyle/>
        <a:p>
          <a:endParaRPr lang="zh-CN" altLang="en-US"/>
        </a:p>
      </dgm:t>
    </dgm:pt>
    <dgm:pt modelId="{E9D7B05B-3261-495A-8162-8D8D43FEA35A}" type="pres">
      <dgm:prSet presAssocID="{6262E3D5-457B-4914-9DE6-54DCEE148381}" presName="pillarX" presStyleLbl="node1" presStyleIdx="2" presStyleCnt="4">
        <dgm:presLayoutVars>
          <dgm:bulletEnabled val="1"/>
        </dgm:presLayoutVars>
      </dgm:prSet>
      <dgm:spPr/>
      <dgm:t>
        <a:bodyPr/>
        <a:lstStyle/>
        <a:p>
          <a:endParaRPr lang="zh-CN" altLang="en-US"/>
        </a:p>
      </dgm:t>
    </dgm:pt>
    <dgm:pt modelId="{32933DC1-9966-4BCB-B5A5-39945CB95C05}" type="pres">
      <dgm:prSet presAssocID="{34C5D2F1-2520-4810-9B0C-576E0C29F655}" presName="pillarX" presStyleLbl="node1" presStyleIdx="3" presStyleCnt="4">
        <dgm:presLayoutVars>
          <dgm:bulletEnabled val="1"/>
        </dgm:presLayoutVars>
      </dgm:prSet>
      <dgm:spPr/>
      <dgm:t>
        <a:bodyPr/>
        <a:lstStyle/>
        <a:p>
          <a:endParaRPr lang="zh-CN" altLang="en-US"/>
        </a:p>
      </dgm:t>
    </dgm:pt>
    <dgm:pt modelId="{885A6CB6-2A85-4C90-8839-9BA8765AB14F}" type="pres">
      <dgm:prSet presAssocID="{963C1AB3-CE77-44B1-882C-8CC706C82BB3}" presName="base" presStyleLbl="dkBgShp" presStyleIdx="1" presStyleCnt="2"/>
      <dgm:spPr/>
      <dgm:t>
        <a:bodyPr/>
        <a:lstStyle/>
        <a:p>
          <a:endParaRPr lang="zh-CN" altLang="en-US"/>
        </a:p>
      </dgm:t>
    </dgm:pt>
  </dgm:ptLst>
  <dgm:cxnLst>
    <dgm:cxn modelId="{AB040D5D-8390-4C1C-AA13-C253C31479F3}" type="presOf" srcId="{4FCCD76A-A8A2-4C76-9FF2-7A25B390F1FD}" destId="{ADDFCEEE-5CB2-4DA7-9E47-3CDAD66FFAF7}" srcOrd="0" destOrd="0" presId="urn:microsoft.com/office/officeart/2005/8/layout/hList3"/>
    <dgm:cxn modelId="{20E97F28-366F-46D7-96F9-74BCE86351E4}" type="presOf" srcId="{0D1024F7-9160-4536-8FDE-787AFA369E17}" destId="{69571D29-9CBC-4C05-827A-1CA64195FE7F}" srcOrd="0" destOrd="0" presId="urn:microsoft.com/office/officeart/2005/8/layout/hList3"/>
    <dgm:cxn modelId="{F4EF669E-183E-43B8-A03E-655EDB9A6EED}" srcId="{963C1AB3-CE77-44B1-882C-8CC706C82BB3}" destId="{6262E3D5-457B-4914-9DE6-54DCEE148381}" srcOrd="2" destOrd="0" parTransId="{05C79551-EFE8-4945-A277-84915DC5E9D4}" sibTransId="{A6FCB0CB-ED01-4AA4-8C27-956C1EED62DC}"/>
    <dgm:cxn modelId="{9C4D2A37-26E3-41A8-B0E8-FA688DD033EC}" srcId="{0D1024F7-9160-4536-8FDE-787AFA369E17}" destId="{963C1AB3-CE77-44B1-882C-8CC706C82BB3}" srcOrd="0" destOrd="0" parTransId="{0149D852-B314-4F8C-A8A9-AAF0D9BCEBB0}" sibTransId="{40096D4F-26D0-47AB-903B-9340620844D1}"/>
    <dgm:cxn modelId="{336816F8-4295-4ADB-AFBF-473E5AD7270A}" type="presOf" srcId="{963C1AB3-CE77-44B1-882C-8CC706C82BB3}" destId="{457FA06D-FD66-414C-8702-CFF813B6D3BF}" srcOrd="0" destOrd="0" presId="urn:microsoft.com/office/officeart/2005/8/layout/hList3"/>
    <dgm:cxn modelId="{FF41E992-1FE1-4CFA-A354-12FA7BD6402E}" type="presOf" srcId="{34C5D2F1-2520-4810-9B0C-576E0C29F655}" destId="{32933DC1-9966-4BCB-B5A5-39945CB95C05}" srcOrd="0" destOrd="0" presId="urn:microsoft.com/office/officeart/2005/8/layout/hList3"/>
    <dgm:cxn modelId="{893ECBB9-E16B-4F32-9C8F-EEF652816967}" srcId="{963C1AB3-CE77-44B1-882C-8CC706C82BB3}" destId="{3D875444-1FFE-48CA-8FF8-54919A984962}" srcOrd="0" destOrd="0" parTransId="{9F7E492C-CCCF-404F-85E6-9C4F2CA7B216}" sibTransId="{ABF32F2F-899C-489D-B020-4AAFD8EBD5EE}"/>
    <dgm:cxn modelId="{5628F7FC-3400-46D3-A645-0F27BA660BE3}" srcId="{963C1AB3-CE77-44B1-882C-8CC706C82BB3}" destId="{4FCCD76A-A8A2-4C76-9FF2-7A25B390F1FD}" srcOrd="1" destOrd="0" parTransId="{B1E63F70-9674-41BF-A98E-775883BC90AA}" sibTransId="{AFFF2D1F-BD11-40F5-BC71-F7A217B45719}"/>
    <dgm:cxn modelId="{7B7D0D40-23D8-484E-81CF-4CB524E614B7}" srcId="{963C1AB3-CE77-44B1-882C-8CC706C82BB3}" destId="{34C5D2F1-2520-4810-9B0C-576E0C29F655}" srcOrd="3" destOrd="0" parTransId="{393280B7-3CCF-4C8C-9E92-67483F706D44}" sibTransId="{9207AD6A-E9DA-493C-85E4-D6E9816B57A8}"/>
    <dgm:cxn modelId="{634AA714-94BE-4B26-915A-00628225A432}" type="presOf" srcId="{6262E3D5-457B-4914-9DE6-54DCEE148381}" destId="{E9D7B05B-3261-495A-8162-8D8D43FEA35A}" srcOrd="0" destOrd="0" presId="urn:microsoft.com/office/officeart/2005/8/layout/hList3"/>
    <dgm:cxn modelId="{D95788A8-9377-4918-8584-3CEF67BFB761}" type="presOf" srcId="{3D875444-1FFE-48CA-8FF8-54919A984962}" destId="{DE941FDD-C28A-48C0-BA56-A436A1934C5C}" srcOrd="0" destOrd="0" presId="urn:microsoft.com/office/officeart/2005/8/layout/hList3"/>
    <dgm:cxn modelId="{EC4F5225-C2D2-4DE6-97C1-3FA55E77FC37}" type="presParOf" srcId="{69571D29-9CBC-4C05-827A-1CA64195FE7F}" destId="{457FA06D-FD66-414C-8702-CFF813B6D3BF}" srcOrd="0" destOrd="0" presId="urn:microsoft.com/office/officeart/2005/8/layout/hList3"/>
    <dgm:cxn modelId="{F0CBB7F8-C566-455A-B3CF-8B25F702394E}" type="presParOf" srcId="{69571D29-9CBC-4C05-827A-1CA64195FE7F}" destId="{74B11AB1-D129-44BF-8FCE-3A84FE6B7D96}" srcOrd="1" destOrd="0" presId="urn:microsoft.com/office/officeart/2005/8/layout/hList3"/>
    <dgm:cxn modelId="{99B1BE03-0AB1-46ED-BBEC-5A47D6F503E5}" type="presParOf" srcId="{74B11AB1-D129-44BF-8FCE-3A84FE6B7D96}" destId="{DE941FDD-C28A-48C0-BA56-A436A1934C5C}" srcOrd="0" destOrd="0" presId="urn:microsoft.com/office/officeart/2005/8/layout/hList3"/>
    <dgm:cxn modelId="{584567E0-3E59-4FAF-8FFF-D3F1C4C84CFA}" type="presParOf" srcId="{74B11AB1-D129-44BF-8FCE-3A84FE6B7D96}" destId="{ADDFCEEE-5CB2-4DA7-9E47-3CDAD66FFAF7}" srcOrd="1" destOrd="0" presId="urn:microsoft.com/office/officeart/2005/8/layout/hList3"/>
    <dgm:cxn modelId="{3A776314-A2CD-4D27-BF5D-3E783D012182}" type="presParOf" srcId="{74B11AB1-D129-44BF-8FCE-3A84FE6B7D96}" destId="{E9D7B05B-3261-495A-8162-8D8D43FEA35A}" srcOrd="2" destOrd="0" presId="urn:microsoft.com/office/officeart/2005/8/layout/hList3"/>
    <dgm:cxn modelId="{BC67BDF2-952F-459C-9C8E-267560B6A06C}" type="presParOf" srcId="{74B11AB1-D129-44BF-8FCE-3A84FE6B7D96}" destId="{32933DC1-9966-4BCB-B5A5-39945CB95C05}" srcOrd="3" destOrd="0" presId="urn:microsoft.com/office/officeart/2005/8/layout/hList3"/>
    <dgm:cxn modelId="{A9FE9D71-97E5-4EEF-B14B-12387EEA2F03}" type="presParOf" srcId="{69571D29-9CBC-4C05-827A-1CA64195FE7F}" destId="{885A6CB6-2A85-4C90-8839-9BA8765AB14F}" srcOrd="2" destOrd="0" presId="urn:microsoft.com/office/officeart/2005/8/layout/h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011E8C-E4B1-47D8-A6AE-0C534C13E2B7}" type="doc">
      <dgm:prSet loTypeId="urn:microsoft.com/office/officeart/2005/8/layout/radial6" loCatId="relationship" qsTypeId="urn:microsoft.com/office/officeart/2005/8/quickstyle/simple4" qsCatId="simple" csTypeId="urn:microsoft.com/office/officeart/2005/8/colors/colorful5" csCatId="colorful" phldr="1"/>
      <dgm:spPr/>
      <dgm:t>
        <a:bodyPr/>
        <a:lstStyle/>
        <a:p>
          <a:endParaRPr lang="zh-CN" altLang="en-US"/>
        </a:p>
      </dgm:t>
    </dgm:pt>
    <dgm:pt modelId="{A7D0567D-4161-4FAB-BAE5-C380E729AA94}">
      <dgm:prSet phldrT="[文本]" custT="1"/>
      <dgm:spPr/>
      <dgm:t>
        <a:bodyPr/>
        <a:lstStyle/>
        <a:p>
          <a:pPr algn="ctr"/>
          <a:r>
            <a:rPr lang="zh-CN" altLang="en-US" sz="1600" b="1" dirty="0" smtClean="0">
              <a:effectLst>
                <a:outerShdw blurRad="38100" dist="38100" dir="2700000" algn="tl">
                  <a:srgbClr val="000000">
                    <a:alpha val="43137"/>
                  </a:srgbClr>
                </a:outerShdw>
              </a:effectLst>
              <a:latin typeface="微软雅黑" pitchFamily="34" charset="-122"/>
              <a:ea typeface="微软雅黑" pitchFamily="34" charset="-122"/>
            </a:rPr>
            <a:t>活动参与人数逐年递增，已达数百万人</a:t>
          </a:r>
          <a:endParaRPr lang="zh-CN" altLang="en-US" sz="1600" b="1" dirty="0">
            <a:effectLst>
              <a:outerShdw blurRad="38100" dist="38100" dir="2700000" algn="tl">
                <a:srgbClr val="000000">
                  <a:alpha val="43137"/>
                </a:srgbClr>
              </a:outerShdw>
            </a:effectLst>
            <a:latin typeface="微软雅黑" pitchFamily="34" charset="-122"/>
            <a:ea typeface="微软雅黑" pitchFamily="34" charset="-122"/>
          </a:endParaRPr>
        </a:p>
      </dgm:t>
    </dgm:pt>
    <dgm:pt modelId="{5B592FF9-B2C3-4A87-8EF5-D749BD2125A2}" type="parTrans" cxnId="{0F22C0AF-9A11-4A27-A6DC-69EC8151696C}">
      <dgm:prSet/>
      <dgm:spPr/>
      <dgm:t>
        <a:bodyPr/>
        <a:lstStyle/>
        <a:p>
          <a:endParaRPr lang="zh-CN" altLang="en-US"/>
        </a:p>
      </dgm:t>
    </dgm:pt>
    <dgm:pt modelId="{D8A8613A-9A05-4D5B-B2FE-C407FBB8597B}" type="sibTrans" cxnId="{0F22C0AF-9A11-4A27-A6DC-69EC8151696C}">
      <dgm:prSet/>
      <dgm:spPr/>
      <dgm:t>
        <a:bodyPr/>
        <a:lstStyle/>
        <a:p>
          <a:endParaRPr lang="zh-CN" altLang="en-US"/>
        </a:p>
      </dgm:t>
    </dgm:pt>
    <dgm:pt modelId="{5CDA5572-146F-4B81-8064-232DCD4A669D}">
      <dgm:prSet phldrT="[文本]"/>
      <dgm:spPr/>
      <dgm:t>
        <a:bodyPr/>
        <a:lstStyle/>
        <a:p>
          <a:r>
            <a:rPr lang="en-US" b="1" dirty="0" smtClean="0">
              <a:effectLst>
                <a:outerShdw blurRad="38100" dist="38100" dir="2700000" algn="tl">
                  <a:srgbClr val="000000">
                    <a:alpha val="43137"/>
                  </a:srgbClr>
                </a:outerShdw>
              </a:effectLst>
            </a:rPr>
            <a:t>2009</a:t>
          </a:r>
          <a:r>
            <a:rPr lang="zh-CN" b="1" dirty="0" smtClean="0">
              <a:effectLst>
                <a:outerShdw blurRad="38100" dist="38100" dir="2700000" algn="tl">
                  <a:srgbClr val="000000">
                    <a:alpha val="43137"/>
                  </a:srgbClr>
                </a:outerShdw>
              </a:effectLst>
            </a:rPr>
            <a:t>年“节约纸张保护环境”</a:t>
          </a:r>
          <a:endParaRPr lang="zh-CN" altLang="en-US" b="1" dirty="0">
            <a:effectLst>
              <a:outerShdw blurRad="38100" dist="38100" dir="2700000" algn="tl">
                <a:srgbClr val="000000">
                  <a:alpha val="43137"/>
                </a:srgbClr>
              </a:outerShdw>
            </a:effectLst>
          </a:endParaRPr>
        </a:p>
      </dgm:t>
    </dgm:pt>
    <dgm:pt modelId="{F08F3D69-655D-4704-906D-01DAD8B59C49}" type="parTrans" cxnId="{F80696B7-A29B-4AEF-A308-D79CA5427FB1}">
      <dgm:prSet/>
      <dgm:spPr/>
      <dgm:t>
        <a:bodyPr/>
        <a:lstStyle/>
        <a:p>
          <a:endParaRPr lang="zh-CN" altLang="en-US"/>
        </a:p>
      </dgm:t>
    </dgm:pt>
    <dgm:pt modelId="{7AEDE81F-75C5-4001-AACB-9780DAC41562}" type="sibTrans" cxnId="{F80696B7-A29B-4AEF-A308-D79CA5427FB1}">
      <dgm:prSet/>
      <dgm:spPr/>
      <dgm:t>
        <a:bodyPr/>
        <a:lstStyle/>
        <a:p>
          <a:endParaRPr lang="zh-CN" altLang="en-US"/>
        </a:p>
      </dgm:t>
    </dgm:pt>
    <dgm:pt modelId="{B3E6B959-14B2-4F27-BF0D-864D51C838BC}">
      <dgm:prSet phldrT="[文本]"/>
      <dgm:spPr/>
      <dgm:t>
        <a:bodyPr/>
        <a:lstStyle/>
        <a:p>
          <a:r>
            <a:rPr lang="en-US" b="1" dirty="0" smtClean="0">
              <a:effectLst>
                <a:outerShdw blurRad="38100" dist="38100" dir="2700000" algn="tl">
                  <a:srgbClr val="000000">
                    <a:alpha val="43137"/>
                  </a:srgbClr>
                </a:outerShdw>
              </a:effectLst>
            </a:rPr>
            <a:t>2010</a:t>
          </a:r>
          <a:r>
            <a:rPr lang="zh-CN" b="1" dirty="0" smtClean="0">
              <a:effectLst>
                <a:outerShdw blurRad="38100" dist="38100" dir="2700000" algn="tl">
                  <a:srgbClr val="000000">
                    <a:alpha val="43137"/>
                  </a:srgbClr>
                </a:outerShdw>
              </a:effectLst>
            </a:rPr>
            <a:t>年“我的低碳生活”</a:t>
          </a:r>
          <a:endParaRPr lang="zh-CN" altLang="en-US" b="1" dirty="0">
            <a:effectLst>
              <a:outerShdw blurRad="38100" dist="38100" dir="2700000" algn="tl">
                <a:srgbClr val="000000">
                  <a:alpha val="43137"/>
                </a:srgbClr>
              </a:outerShdw>
            </a:effectLst>
          </a:endParaRPr>
        </a:p>
      </dgm:t>
    </dgm:pt>
    <dgm:pt modelId="{073F9419-C877-4415-B739-7FA3B764EFE1}" type="parTrans" cxnId="{B136F763-B2C7-4047-BBE7-2970A84E161A}">
      <dgm:prSet/>
      <dgm:spPr/>
      <dgm:t>
        <a:bodyPr/>
        <a:lstStyle/>
        <a:p>
          <a:endParaRPr lang="zh-CN" altLang="en-US"/>
        </a:p>
      </dgm:t>
    </dgm:pt>
    <dgm:pt modelId="{DA8F4083-AA9E-4E6D-878D-D701CD4A74F2}" type="sibTrans" cxnId="{B136F763-B2C7-4047-BBE7-2970A84E161A}">
      <dgm:prSet/>
      <dgm:spPr/>
      <dgm:t>
        <a:bodyPr/>
        <a:lstStyle/>
        <a:p>
          <a:endParaRPr lang="zh-CN" altLang="en-US"/>
        </a:p>
      </dgm:t>
    </dgm:pt>
    <dgm:pt modelId="{98808C36-D401-45A3-A719-16652933C56C}">
      <dgm:prSet phldrT="[文本]"/>
      <dgm:spPr/>
      <dgm:t>
        <a:bodyPr/>
        <a:lstStyle/>
        <a:p>
          <a:r>
            <a:rPr lang="en-US" b="1" dirty="0" smtClean="0">
              <a:effectLst>
                <a:outerShdw blurRad="38100" dist="38100" dir="2700000" algn="tl">
                  <a:srgbClr val="000000">
                    <a:alpha val="43137"/>
                  </a:srgbClr>
                </a:outerShdw>
              </a:effectLst>
            </a:rPr>
            <a:t>2007</a:t>
          </a:r>
          <a:r>
            <a:rPr lang="zh-CN" b="1" dirty="0" smtClean="0">
              <a:effectLst>
                <a:outerShdw blurRad="38100" dist="38100" dir="2700000" algn="tl">
                  <a:srgbClr val="000000">
                    <a:alpha val="43137"/>
                  </a:srgbClr>
                </a:outerShdw>
              </a:effectLst>
            </a:rPr>
            <a:t>年“节水在我身边”</a:t>
          </a:r>
          <a:endParaRPr lang="zh-CN" altLang="en-US" b="1" dirty="0">
            <a:effectLst>
              <a:outerShdw blurRad="38100" dist="38100" dir="2700000" algn="tl">
                <a:srgbClr val="000000">
                  <a:alpha val="43137"/>
                </a:srgbClr>
              </a:outerShdw>
            </a:effectLst>
          </a:endParaRPr>
        </a:p>
      </dgm:t>
    </dgm:pt>
    <dgm:pt modelId="{72D91036-AFB6-43B1-A8E3-AE94089E3154}" type="parTrans" cxnId="{AEC0847B-F505-4D09-AD1E-8D8E975332B0}">
      <dgm:prSet/>
      <dgm:spPr/>
      <dgm:t>
        <a:bodyPr/>
        <a:lstStyle/>
        <a:p>
          <a:endParaRPr lang="zh-CN" altLang="en-US"/>
        </a:p>
      </dgm:t>
    </dgm:pt>
    <dgm:pt modelId="{791B2CD1-9696-4086-B92F-04DF551F6AD1}" type="sibTrans" cxnId="{AEC0847B-F505-4D09-AD1E-8D8E975332B0}">
      <dgm:prSet/>
      <dgm:spPr/>
      <dgm:t>
        <a:bodyPr/>
        <a:lstStyle/>
        <a:p>
          <a:endParaRPr lang="zh-CN" altLang="en-US"/>
        </a:p>
      </dgm:t>
    </dgm:pt>
    <dgm:pt modelId="{61E636C2-1CB3-43AC-B5C5-7C2637E44B5C}">
      <dgm:prSet phldrT="[文本]"/>
      <dgm:spPr/>
      <dgm:t>
        <a:bodyPr/>
        <a:lstStyle/>
        <a:p>
          <a:r>
            <a:rPr lang="en-US" b="1" dirty="0" smtClean="0">
              <a:effectLst>
                <a:outerShdw blurRad="38100" dist="38100" dir="2700000" algn="tl">
                  <a:srgbClr val="000000">
                    <a:alpha val="43137"/>
                  </a:srgbClr>
                </a:outerShdw>
              </a:effectLst>
            </a:rPr>
            <a:t>2008</a:t>
          </a:r>
          <a:r>
            <a:rPr lang="zh-CN" b="1" dirty="0" smtClean="0">
              <a:effectLst>
                <a:outerShdw blurRad="38100" dist="38100" dir="2700000" algn="tl">
                  <a:srgbClr val="000000">
                    <a:alpha val="43137"/>
                  </a:srgbClr>
                </a:outerShdw>
              </a:effectLst>
            </a:rPr>
            <a:t>年“节粮在我身边”</a:t>
          </a:r>
          <a:endParaRPr lang="zh-CN" altLang="en-US" b="1" dirty="0">
            <a:effectLst>
              <a:outerShdw blurRad="38100" dist="38100" dir="2700000" algn="tl">
                <a:srgbClr val="000000">
                  <a:alpha val="43137"/>
                </a:srgbClr>
              </a:outerShdw>
            </a:effectLst>
          </a:endParaRPr>
        </a:p>
      </dgm:t>
    </dgm:pt>
    <dgm:pt modelId="{7933F3F3-1DED-4E4C-A43C-060F7CF3F5EE}" type="parTrans" cxnId="{015376CA-3F5B-4297-BD9E-235739E2872B}">
      <dgm:prSet/>
      <dgm:spPr/>
      <dgm:t>
        <a:bodyPr/>
        <a:lstStyle/>
        <a:p>
          <a:endParaRPr lang="zh-CN" altLang="en-US"/>
        </a:p>
      </dgm:t>
    </dgm:pt>
    <dgm:pt modelId="{B0D8A3F3-B1BB-472A-AD11-C3A5D73CC3E8}" type="sibTrans" cxnId="{015376CA-3F5B-4297-BD9E-235739E2872B}">
      <dgm:prSet/>
      <dgm:spPr/>
      <dgm:t>
        <a:bodyPr/>
        <a:lstStyle/>
        <a:p>
          <a:endParaRPr lang="zh-CN" altLang="en-US"/>
        </a:p>
      </dgm:t>
    </dgm:pt>
    <dgm:pt modelId="{70BBA3E9-5360-4D09-9BC2-5DFE6FD13F80}">
      <dgm:prSet phldrT="[文本]"/>
      <dgm:spPr/>
      <dgm:t>
        <a:bodyPr/>
        <a:lstStyle/>
        <a:p>
          <a:r>
            <a:rPr lang="en-US" b="1" dirty="0" smtClean="0">
              <a:effectLst>
                <a:outerShdw blurRad="38100" dist="38100" dir="2700000" algn="tl">
                  <a:srgbClr val="000000">
                    <a:alpha val="43137"/>
                  </a:srgbClr>
                </a:outerShdw>
              </a:effectLst>
            </a:rPr>
            <a:t>2011</a:t>
          </a:r>
          <a:r>
            <a:rPr lang="zh-CN" b="1" dirty="0" smtClean="0">
              <a:effectLst>
                <a:outerShdw blurRad="38100" dist="38100" dir="2700000" algn="tl">
                  <a:srgbClr val="000000">
                    <a:alpha val="43137"/>
                  </a:srgbClr>
                </a:outerShdw>
              </a:effectLst>
            </a:rPr>
            <a:t>年“珍爱生命之水”</a:t>
          </a:r>
          <a:endParaRPr lang="zh-CN" altLang="en-US" b="1" dirty="0">
            <a:effectLst>
              <a:outerShdw blurRad="38100" dist="38100" dir="2700000" algn="tl">
                <a:srgbClr val="000000">
                  <a:alpha val="43137"/>
                </a:srgbClr>
              </a:outerShdw>
            </a:effectLst>
          </a:endParaRPr>
        </a:p>
      </dgm:t>
    </dgm:pt>
    <dgm:pt modelId="{100CE50F-2C80-4382-8B55-A4E34E7C274E}" type="parTrans" cxnId="{FFC9170E-0E3A-409A-A3D9-7483BBE04F04}">
      <dgm:prSet/>
      <dgm:spPr/>
      <dgm:t>
        <a:bodyPr/>
        <a:lstStyle/>
        <a:p>
          <a:endParaRPr lang="zh-CN" altLang="en-US"/>
        </a:p>
      </dgm:t>
    </dgm:pt>
    <dgm:pt modelId="{B33EB775-F4C5-49CC-9A06-B6E40AA59090}" type="sibTrans" cxnId="{FFC9170E-0E3A-409A-A3D9-7483BBE04F04}">
      <dgm:prSet/>
      <dgm:spPr/>
      <dgm:t>
        <a:bodyPr/>
        <a:lstStyle/>
        <a:p>
          <a:endParaRPr lang="zh-CN" altLang="en-US"/>
        </a:p>
      </dgm:t>
    </dgm:pt>
    <dgm:pt modelId="{16B6D121-4B41-4A16-AF88-31C71A188EFD}">
      <dgm:prSet phldrT="[文本]"/>
      <dgm:spPr/>
      <dgm:t>
        <a:bodyPr/>
        <a:lstStyle/>
        <a:p>
          <a:r>
            <a:rPr lang="en-US" altLang="zh-CN" b="1" dirty="0" smtClean="0">
              <a:effectLst>
                <a:outerShdw blurRad="38100" dist="38100" dir="2700000" algn="tl">
                  <a:srgbClr val="000000">
                    <a:alpha val="43137"/>
                  </a:srgbClr>
                </a:outerShdw>
              </a:effectLst>
            </a:rPr>
            <a:t>2012</a:t>
          </a:r>
          <a:r>
            <a:rPr lang="zh-CN" altLang="en-US" b="1" dirty="0" smtClean="0">
              <a:effectLst>
                <a:outerShdw blurRad="38100" dist="38100" dir="2700000" algn="tl">
                  <a:srgbClr val="000000">
                    <a:alpha val="43137"/>
                  </a:srgbClr>
                </a:outerShdw>
              </a:effectLst>
            </a:rPr>
            <a:t>年</a:t>
          </a:r>
          <a:r>
            <a:rPr lang="en-US" altLang="zh-CN" b="1" dirty="0" smtClean="0">
              <a:effectLst>
                <a:outerShdw blurRad="38100" dist="38100" dir="2700000" algn="tl">
                  <a:srgbClr val="000000">
                    <a:alpha val="43137"/>
                  </a:srgbClr>
                </a:outerShdw>
              </a:effectLst>
            </a:rPr>
            <a:t>“</a:t>
          </a:r>
          <a:r>
            <a:rPr lang="zh-CN" altLang="en-US" b="1" dirty="0" smtClean="0">
              <a:effectLst>
                <a:outerShdw blurRad="38100" dist="38100" dir="2700000" algn="tl">
                  <a:srgbClr val="000000">
                    <a:alpha val="43137"/>
                  </a:srgbClr>
                </a:outerShdw>
              </a:effectLst>
            </a:rPr>
            <a:t>科学饮食健康生活</a:t>
          </a:r>
          <a:r>
            <a:rPr lang="en-US" altLang="zh-CN" b="1" dirty="0" smtClean="0">
              <a:effectLst>
                <a:outerShdw blurRad="38100" dist="38100" dir="2700000" algn="tl">
                  <a:srgbClr val="000000">
                    <a:alpha val="43137"/>
                  </a:srgbClr>
                </a:outerShdw>
              </a:effectLst>
            </a:rPr>
            <a:t>”</a:t>
          </a:r>
          <a:endParaRPr lang="zh-CN" altLang="en-US" b="1" dirty="0">
            <a:effectLst>
              <a:outerShdw blurRad="38100" dist="38100" dir="2700000" algn="tl">
                <a:srgbClr val="000000">
                  <a:alpha val="43137"/>
                </a:srgbClr>
              </a:outerShdw>
            </a:effectLst>
          </a:endParaRPr>
        </a:p>
      </dgm:t>
    </dgm:pt>
    <dgm:pt modelId="{15E68CC2-E408-4800-B5FB-8EB372F991F7}" type="parTrans" cxnId="{C2BE6970-CF4D-4560-8F97-804C568A9336}">
      <dgm:prSet/>
      <dgm:spPr/>
      <dgm:t>
        <a:bodyPr/>
        <a:lstStyle/>
        <a:p>
          <a:endParaRPr lang="zh-CN" altLang="en-US"/>
        </a:p>
      </dgm:t>
    </dgm:pt>
    <dgm:pt modelId="{F6BA9CCA-3E97-4860-A67D-88D13D6684C3}" type="sibTrans" cxnId="{C2BE6970-CF4D-4560-8F97-804C568A9336}">
      <dgm:prSet/>
      <dgm:spPr/>
      <dgm:t>
        <a:bodyPr/>
        <a:lstStyle/>
        <a:p>
          <a:endParaRPr lang="zh-CN" altLang="en-US"/>
        </a:p>
      </dgm:t>
    </dgm:pt>
    <dgm:pt modelId="{F3182B2D-AB6D-4B01-8F8A-4F602B0E4909}">
      <dgm:prSet phldrT="[文本]"/>
      <dgm:spPr/>
      <dgm:t>
        <a:bodyPr/>
        <a:lstStyle/>
        <a:p>
          <a:r>
            <a:rPr lang="en-US" b="1" dirty="0" smtClean="0">
              <a:effectLst>
                <a:outerShdw blurRad="38100" dist="38100" dir="2700000" algn="tl">
                  <a:srgbClr val="000000">
                    <a:alpha val="43137"/>
                  </a:srgbClr>
                </a:outerShdw>
              </a:effectLst>
            </a:rPr>
            <a:t>2006</a:t>
          </a:r>
          <a:r>
            <a:rPr lang="zh-CN" b="1" dirty="0" smtClean="0">
              <a:effectLst>
                <a:outerShdw blurRad="38100" dist="38100" dir="2700000" algn="tl">
                  <a:srgbClr val="000000">
                    <a:alpha val="43137"/>
                  </a:srgbClr>
                </a:outerShdw>
              </a:effectLst>
            </a:rPr>
            <a:t>年“节能在我身边”</a:t>
          </a:r>
          <a:endParaRPr lang="zh-CN" altLang="en-US" b="1" dirty="0">
            <a:effectLst>
              <a:outerShdw blurRad="38100" dist="38100" dir="2700000" algn="tl">
                <a:srgbClr val="000000">
                  <a:alpha val="43137"/>
                </a:srgbClr>
              </a:outerShdw>
            </a:effectLst>
          </a:endParaRPr>
        </a:p>
      </dgm:t>
    </dgm:pt>
    <dgm:pt modelId="{5C936FFF-E414-4928-BE22-EA0F8FEC67F3}" type="parTrans" cxnId="{2BB7F7FA-0DF8-4044-849D-478EB9D8CB8C}">
      <dgm:prSet/>
      <dgm:spPr/>
      <dgm:t>
        <a:bodyPr/>
        <a:lstStyle/>
        <a:p>
          <a:endParaRPr lang="zh-CN" altLang="en-US"/>
        </a:p>
      </dgm:t>
    </dgm:pt>
    <dgm:pt modelId="{FDE6B198-4CEA-443F-98AD-254B0DD307E2}" type="sibTrans" cxnId="{2BB7F7FA-0DF8-4044-849D-478EB9D8CB8C}">
      <dgm:prSet/>
      <dgm:spPr/>
      <dgm:t>
        <a:bodyPr/>
        <a:lstStyle/>
        <a:p>
          <a:endParaRPr lang="zh-CN" altLang="en-US"/>
        </a:p>
      </dgm:t>
    </dgm:pt>
    <dgm:pt modelId="{38990A5E-5E27-4F99-AE6B-AA1C62C4E8F1}" type="pres">
      <dgm:prSet presAssocID="{A5011E8C-E4B1-47D8-A6AE-0C534C13E2B7}" presName="Name0" presStyleCnt="0">
        <dgm:presLayoutVars>
          <dgm:chMax val="1"/>
          <dgm:dir/>
          <dgm:animLvl val="ctr"/>
          <dgm:resizeHandles val="exact"/>
        </dgm:presLayoutVars>
      </dgm:prSet>
      <dgm:spPr/>
      <dgm:t>
        <a:bodyPr/>
        <a:lstStyle/>
        <a:p>
          <a:endParaRPr lang="zh-CN" altLang="en-US"/>
        </a:p>
      </dgm:t>
    </dgm:pt>
    <dgm:pt modelId="{BB138318-7888-4142-97F2-6F34AEA61D9E}" type="pres">
      <dgm:prSet presAssocID="{A7D0567D-4161-4FAB-BAE5-C380E729AA94}" presName="centerShape" presStyleLbl="node0" presStyleIdx="0" presStyleCnt="1"/>
      <dgm:spPr/>
      <dgm:t>
        <a:bodyPr/>
        <a:lstStyle/>
        <a:p>
          <a:endParaRPr lang="zh-CN" altLang="en-US"/>
        </a:p>
      </dgm:t>
    </dgm:pt>
    <dgm:pt modelId="{D3B9F93B-1C4E-4FC7-BD34-3E0B6687A696}" type="pres">
      <dgm:prSet presAssocID="{F3182B2D-AB6D-4B01-8F8A-4F602B0E4909}" presName="node" presStyleLbl="node1" presStyleIdx="0" presStyleCnt="7">
        <dgm:presLayoutVars>
          <dgm:bulletEnabled val="1"/>
        </dgm:presLayoutVars>
      </dgm:prSet>
      <dgm:spPr/>
      <dgm:t>
        <a:bodyPr/>
        <a:lstStyle/>
        <a:p>
          <a:endParaRPr lang="zh-CN" altLang="en-US"/>
        </a:p>
      </dgm:t>
    </dgm:pt>
    <dgm:pt modelId="{B5DEC959-3F18-4968-896F-7AFAE565EEEF}" type="pres">
      <dgm:prSet presAssocID="{F3182B2D-AB6D-4B01-8F8A-4F602B0E4909}" presName="dummy" presStyleCnt="0"/>
      <dgm:spPr/>
    </dgm:pt>
    <dgm:pt modelId="{727ED30E-1BEF-4094-9367-EA2FAFD60A77}" type="pres">
      <dgm:prSet presAssocID="{FDE6B198-4CEA-443F-98AD-254B0DD307E2}" presName="sibTrans" presStyleLbl="sibTrans2D1" presStyleIdx="0" presStyleCnt="7"/>
      <dgm:spPr/>
      <dgm:t>
        <a:bodyPr/>
        <a:lstStyle/>
        <a:p>
          <a:endParaRPr lang="zh-CN" altLang="en-US"/>
        </a:p>
      </dgm:t>
    </dgm:pt>
    <dgm:pt modelId="{A13DBF55-4F4E-4628-996C-F6C2F848897F}" type="pres">
      <dgm:prSet presAssocID="{98808C36-D401-45A3-A719-16652933C56C}" presName="node" presStyleLbl="node1" presStyleIdx="1" presStyleCnt="7">
        <dgm:presLayoutVars>
          <dgm:bulletEnabled val="1"/>
        </dgm:presLayoutVars>
      </dgm:prSet>
      <dgm:spPr/>
      <dgm:t>
        <a:bodyPr/>
        <a:lstStyle/>
        <a:p>
          <a:endParaRPr lang="zh-CN" altLang="en-US"/>
        </a:p>
      </dgm:t>
    </dgm:pt>
    <dgm:pt modelId="{F78FDC59-3F3A-407F-8C24-C6031B9FCB68}" type="pres">
      <dgm:prSet presAssocID="{98808C36-D401-45A3-A719-16652933C56C}" presName="dummy" presStyleCnt="0"/>
      <dgm:spPr/>
    </dgm:pt>
    <dgm:pt modelId="{45CBE585-6433-4353-8774-4530942BD704}" type="pres">
      <dgm:prSet presAssocID="{791B2CD1-9696-4086-B92F-04DF551F6AD1}" presName="sibTrans" presStyleLbl="sibTrans2D1" presStyleIdx="1" presStyleCnt="7"/>
      <dgm:spPr/>
      <dgm:t>
        <a:bodyPr/>
        <a:lstStyle/>
        <a:p>
          <a:endParaRPr lang="zh-CN" altLang="en-US"/>
        </a:p>
      </dgm:t>
    </dgm:pt>
    <dgm:pt modelId="{7E5DB2F5-DBC5-41DC-8CB2-81EB40A4FA7A}" type="pres">
      <dgm:prSet presAssocID="{61E636C2-1CB3-43AC-B5C5-7C2637E44B5C}" presName="node" presStyleLbl="node1" presStyleIdx="2" presStyleCnt="7">
        <dgm:presLayoutVars>
          <dgm:bulletEnabled val="1"/>
        </dgm:presLayoutVars>
      </dgm:prSet>
      <dgm:spPr/>
      <dgm:t>
        <a:bodyPr/>
        <a:lstStyle/>
        <a:p>
          <a:endParaRPr lang="zh-CN" altLang="en-US"/>
        </a:p>
      </dgm:t>
    </dgm:pt>
    <dgm:pt modelId="{F9067BCC-28BD-4C05-A2E1-DD7A1563AA60}" type="pres">
      <dgm:prSet presAssocID="{61E636C2-1CB3-43AC-B5C5-7C2637E44B5C}" presName="dummy" presStyleCnt="0"/>
      <dgm:spPr/>
    </dgm:pt>
    <dgm:pt modelId="{B142CE1C-F14D-4421-95A5-EF3FD90B1766}" type="pres">
      <dgm:prSet presAssocID="{B0D8A3F3-B1BB-472A-AD11-C3A5D73CC3E8}" presName="sibTrans" presStyleLbl="sibTrans2D1" presStyleIdx="2" presStyleCnt="7"/>
      <dgm:spPr/>
      <dgm:t>
        <a:bodyPr/>
        <a:lstStyle/>
        <a:p>
          <a:endParaRPr lang="zh-CN" altLang="en-US"/>
        </a:p>
      </dgm:t>
    </dgm:pt>
    <dgm:pt modelId="{C7E84D40-3BD9-4A95-96FB-5E08FA0BB6D5}" type="pres">
      <dgm:prSet presAssocID="{5CDA5572-146F-4B81-8064-232DCD4A669D}" presName="node" presStyleLbl="node1" presStyleIdx="3" presStyleCnt="7">
        <dgm:presLayoutVars>
          <dgm:bulletEnabled val="1"/>
        </dgm:presLayoutVars>
      </dgm:prSet>
      <dgm:spPr/>
      <dgm:t>
        <a:bodyPr/>
        <a:lstStyle/>
        <a:p>
          <a:endParaRPr lang="zh-CN" altLang="en-US"/>
        </a:p>
      </dgm:t>
    </dgm:pt>
    <dgm:pt modelId="{427A0E41-1993-4D6D-832F-CF26D173D1C2}" type="pres">
      <dgm:prSet presAssocID="{5CDA5572-146F-4B81-8064-232DCD4A669D}" presName="dummy" presStyleCnt="0"/>
      <dgm:spPr/>
    </dgm:pt>
    <dgm:pt modelId="{1DE2D2AD-8C39-4C87-8620-69572C4A2622}" type="pres">
      <dgm:prSet presAssocID="{7AEDE81F-75C5-4001-AACB-9780DAC41562}" presName="sibTrans" presStyleLbl="sibTrans2D1" presStyleIdx="3" presStyleCnt="7"/>
      <dgm:spPr/>
      <dgm:t>
        <a:bodyPr/>
        <a:lstStyle/>
        <a:p>
          <a:endParaRPr lang="zh-CN" altLang="en-US"/>
        </a:p>
      </dgm:t>
    </dgm:pt>
    <dgm:pt modelId="{20EC7E6E-0BCA-48F9-B2B1-3003FFE4DA88}" type="pres">
      <dgm:prSet presAssocID="{B3E6B959-14B2-4F27-BF0D-864D51C838BC}" presName="node" presStyleLbl="node1" presStyleIdx="4" presStyleCnt="7">
        <dgm:presLayoutVars>
          <dgm:bulletEnabled val="1"/>
        </dgm:presLayoutVars>
      </dgm:prSet>
      <dgm:spPr/>
      <dgm:t>
        <a:bodyPr/>
        <a:lstStyle/>
        <a:p>
          <a:endParaRPr lang="zh-CN" altLang="en-US"/>
        </a:p>
      </dgm:t>
    </dgm:pt>
    <dgm:pt modelId="{DA6E4AED-69FF-4099-9A33-9526C1662BAC}" type="pres">
      <dgm:prSet presAssocID="{B3E6B959-14B2-4F27-BF0D-864D51C838BC}" presName="dummy" presStyleCnt="0"/>
      <dgm:spPr/>
    </dgm:pt>
    <dgm:pt modelId="{CADA7861-4C65-4975-98C0-F9D789FC7779}" type="pres">
      <dgm:prSet presAssocID="{DA8F4083-AA9E-4E6D-878D-D701CD4A74F2}" presName="sibTrans" presStyleLbl="sibTrans2D1" presStyleIdx="4" presStyleCnt="7"/>
      <dgm:spPr/>
      <dgm:t>
        <a:bodyPr/>
        <a:lstStyle/>
        <a:p>
          <a:endParaRPr lang="zh-CN" altLang="en-US"/>
        </a:p>
      </dgm:t>
    </dgm:pt>
    <dgm:pt modelId="{56A19FAF-5854-471D-BCE7-A15CEBB9711B}" type="pres">
      <dgm:prSet presAssocID="{70BBA3E9-5360-4D09-9BC2-5DFE6FD13F80}" presName="node" presStyleLbl="node1" presStyleIdx="5" presStyleCnt="7">
        <dgm:presLayoutVars>
          <dgm:bulletEnabled val="1"/>
        </dgm:presLayoutVars>
      </dgm:prSet>
      <dgm:spPr/>
      <dgm:t>
        <a:bodyPr/>
        <a:lstStyle/>
        <a:p>
          <a:endParaRPr lang="zh-CN" altLang="en-US"/>
        </a:p>
      </dgm:t>
    </dgm:pt>
    <dgm:pt modelId="{B98645A1-E670-4170-B936-D887A07614C5}" type="pres">
      <dgm:prSet presAssocID="{70BBA3E9-5360-4D09-9BC2-5DFE6FD13F80}" presName="dummy" presStyleCnt="0"/>
      <dgm:spPr/>
    </dgm:pt>
    <dgm:pt modelId="{E81E2F35-0123-42A2-B66C-3BDC37A00EE6}" type="pres">
      <dgm:prSet presAssocID="{B33EB775-F4C5-49CC-9A06-B6E40AA59090}" presName="sibTrans" presStyleLbl="sibTrans2D1" presStyleIdx="5" presStyleCnt="7"/>
      <dgm:spPr/>
      <dgm:t>
        <a:bodyPr/>
        <a:lstStyle/>
        <a:p>
          <a:endParaRPr lang="zh-CN" altLang="en-US"/>
        </a:p>
      </dgm:t>
    </dgm:pt>
    <dgm:pt modelId="{49D64C05-4BFD-45C5-A68D-B0C0E1550114}" type="pres">
      <dgm:prSet presAssocID="{16B6D121-4B41-4A16-AF88-31C71A188EFD}" presName="node" presStyleLbl="node1" presStyleIdx="6" presStyleCnt="7">
        <dgm:presLayoutVars>
          <dgm:bulletEnabled val="1"/>
        </dgm:presLayoutVars>
      </dgm:prSet>
      <dgm:spPr/>
      <dgm:t>
        <a:bodyPr/>
        <a:lstStyle/>
        <a:p>
          <a:endParaRPr lang="zh-CN" altLang="en-US"/>
        </a:p>
      </dgm:t>
    </dgm:pt>
    <dgm:pt modelId="{B4BDAE50-385A-4727-AD48-B88DD4BD222A}" type="pres">
      <dgm:prSet presAssocID="{16B6D121-4B41-4A16-AF88-31C71A188EFD}" presName="dummy" presStyleCnt="0"/>
      <dgm:spPr/>
    </dgm:pt>
    <dgm:pt modelId="{9156F3C1-854C-4CE9-BBA5-B1B1FA4BBF5E}" type="pres">
      <dgm:prSet presAssocID="{F6BA9CCA-3E97-4860-A67D-88D13D6684C3}" presName="sibTrans" presStyleLbl="sibTrans2D1" presStyleIdx="6" presStyleCnt="7"/>
      <dgm:spPr/>
      <dgm:t>
        <a:bodyPr/>
        <a:lstStyle/>
        <a:p>
          <a:endParaRPr lang="zh-CN" altLang="en-US"/>
        </a:p>
      </dgm:t>
    </dgm:pt>
  </dgm:ptLst>
  <dgm:cxnLst>
    <dgm:cxn modelId="{FFC9170E-0E3A-409A-A3D9-7483BBE04F04}" srcId="{A7D0567D-4161-4FAB-BAE5-C380E729AA94}" destId="{70BBA3E9-5360-4D09-9BC2-5DFE6FD13F80}" srcOrd="5" destOrd="0" parTransId="{100CE50F-2C80-4382-8B55-A4E34E7C274E}" sibTransId="{B33EB775-F4C5-49CC-9A06-B6E40AA59090}"/>
    <dgm:cxn modelId="{AEF12465-567C-4BF2-94DB-15F0AC3373E5}" type="presOf" srcId="{B0D8A3F3-B1BB-472A-AD11-C3A5D73CC3E8}" destId="{B142CE1C-F14D-4421-95A5-EF3FD90B1766}" srcOrd="0" destOrd="0" presId="urn:microsoft.com/office/officeart/2005/8/layout/radial6"/>
    <dgm:cxn modelId="{5712FE88-CE43-49C2-8299-647EEDC2B151}" type="presOf" srcId="{B3E6B959-14B2-4F27-BF0D-864D51C838BC}" destId="{20EC7E6E-0BCA-48F9-B2B1-3003FFE4DA88}" srcOrd="0" destOrd="0" presId="urn:microsoft.com/office/officeart/2005/8/layout/radial6"/>
    <dgm:cxn modelId="{00921B7E-FF4B-492C-8423-CF8BC144CD82}" type="presOf" srcId="{16B6D121-4B41-4A16-AF88-31C71A188EFD}" destId="{49D64C05-4BFD-45C5-A68D-B0C0E1550114}" srcOrd="0" destOrd="0" presId="urn:microsoft.com/office/officeart/2005/8/layout/radial6"/>
    <dgm:cxn modelId="{B6EADD2F-C6F9-4C1B-9D88-A807ECCABB0C}" type="presOf" srcId="{7AEDE81F-75C5-4001-AACB-9780DAC41562}" destId="{1DE2D2AD-8C39-4C87-8620-69572C4A2622}" srcOrd="0" destOrd="0" presId="urn:microsoft.com/office/officeart/2005/8/layout/radial6"/>
    <dgm:cxn modelId="{2BB7F7FA-0DF8-4044-849D-478EB9D8CB8C}" srcId="{A7D0567D-4161-4FAB-BAE5-C380E729AA94}" destId="{F3182B2D-AB6D-4B01-8F8A-4F602B0E4909}" srcOrd="0" destOrd="0" parTransId="{5C936FFF-E414-4928-BE22-EA0F8FEC67F3}" sibTransId="{FDE6B198-4CEA-443F-98AD-254B0DD307E2}"/>
    <dgm:cxn modelId="{A91358C1-0346-4BFE-9CE9-84143930226F}" type="presOf" srcId="{61E636C2-1CB3-43AC-B5C5-7C2637E44B5C}" destId="{7E5DB2F5-DBC5-41DC-8CB2-81EB40A4FA7A}" srcOrd="0" destOrd="0" presId="urn:microsoft.com/office/officeart/2005/8/layout/radial6"/>
    <dgm:cxn modelId="{B2E0C4D2-311B-4D39-A8C1-CA2815A07E0C}" type="presOf" srcId="{5CDA5572-146F-4B81-8064-232DCD4A669D}" destId="{C7E84D40-3BD9-4A95-96FB-5E08FA0BB6D5}" srcOrd="0" destOrd="0" presId="urn:microsoft.com/office/officeart/2005/8/layout/radial6"/>
    <dgm:cxn modelId="{E5EB99C4-887F-446D-9C23-D47D8C389303}" type="presOf" srcId="{B33EB775-F4C5-49CC-9A06-B6E40AA59090}" destId="{E81E2F35-0123-42A2-B66C-3BDC37A00EE6}" srcOrd="0" destOrd="0" presId="urn:microsoft.com/office/officeart/2005/8/layout/radial6"/>
    <dgm:cxn modelId="{5ACE5AA4-C370-48BC-B3F4-C9E3AB14AC81}" type="presOf" srcId="{FDE6B198-4CEA-443F-98AD-254B0DD307E2}" destId="{727ED30E-1BEF-4094-9367-EA2FAFD60A77}" srcOrd="0" destOrd="0" presId="urn:microsoft.com/office/officeart/2005/8/layout/radial6"/>
    <dgm:cxn modelId="{6A813B6D-504B-4F6A-9B83-6282D2DA1B7A}" type="presOf" srcId="{F6BA9CCA-3E97-4860-A67D-88D13D6684C3}" destId="{9156F3C1-854C-4CE9-BBA5-B1B1FA4BBF5E}" srcOrd="0" destOrd="0" presId="urn:microsoft.com/office/officeart/2005/8/layout/radial6"/>
    <dgm:cxn modelId="{0F22C0AF-9A11-4A27-A6DC-69EC8151696C}" srcId="{A5011E8C-E4B1-47D8-A6AE-0C534C13E2B7}" destId="{A7D0567D-4161-4FAB-BAE5-C380E729AA94}" srcOrd="0" destOrd="0" parTransId="{5B592FF9-B2C3-4A87-8EF5-D749BD2125A2}" sibTransId="{D8A8613A-9A05-4D5B-B2FE-C407FBB8597B}"/>
    <dgm:cxn modelId="{B136F763-B2C7-4047-BBE7-2970A84E161A}" srcId="{A7D0567D-4161-4FAB-BAE5-C380E729AA94}" destId="{B3E6B959-14B2-4F27-BF0D-864D51C838BC}" srcOrd="4" destOrd="0" parTransId="{073F9419-C877-4415-B739-7FA3B764EFE1}" sibTransId="{DA8F4083-AA9E-4E6D-878D-D701CD4A74F2}"/>
    <dgm:cxn modelId="{3327B13A-ADCE-4F5F-BCF8-F6C57DE4527B}" type="presOf" srcId="{70BBA3E9-5360-4D09-9BC2-5DFE6FD13F80}" destId="{56A19FAF-5854-471D-BCE7-A15CEBB9711B}" srcOrd="0" destOrd="0" presId="urn:microsoft.com/office/officeart/2005/8/layout/radial6"/>
    <dgm:cxn modelId="{A00F9347-2CDD-498E-83A4-78E5263F4B54}" type="presOf" srcId="{A5011E8C-E4B1-47D8-A6AE-0C534C13E2B7}" destId="{38990A5E-5E27-4F99-AE6B-AA1C62C4E8F1}" srcOrd="0" destOrd="0" presId="urn:microsoft.com/office/officeart/2005/8/layout/radial6"/>
    <dgm:cxn modelId="{C2BE6970-CF4D-4560-8F97-804C568A9336}" srcId="{A7D0567D-4161-4FAB-BAE5-C380E729AA94}" destId="{16B6D121-4B41-4A16-AF88-31C71A188EFD}" srcOrd="6" destOrd="0" parTransId="{15E68CC2-E408-4800-B5FB-8EB372F991F7}" sibTransId="{F6BA9CCA-3E97-4860-A67D-88D13D6684C3}"/>
    <dgm:cxn modelId="{015376CA-3F5B-4297-BD9E-235739E2872B}" srcId="{A7D0567D-4161-4FAB-BAE5-C380E729AA94}" destId="{61E636C2-1CB3-43AC-B5C5-7C2637E44B5C}" srcOrd="2" destOrd="0" parTransId="{7933F3F3-1DED-4E4C-A43C-060F7CF3F5EE}" sibTransId="{B0D8A3F3-B1BB-472A-AD11-C3A5D73CC3E8}"/>
    <dgm:cxn modelId="{AEC0847B-F505-4D09-AD1E-8D8E975332B0}" srcId="{A7D0567D-4161-4FAB-BAE5-C380E729AA94}" destId="{98808C36-D401-45A3-A719-16652933C56C}" srcOrd="1" destOrd="0" parTransId="{72D91036-AFB6-43B1-A8E3-AE94089E3154}" sibTransId="{791B2CD1-9696-4086-B92F-04DF551F6AD1}"/>
    <dgm:cxn modelId="{F80696B7-A29B-4AEF-A308-D79CA5427FB1}" srcId="{A7D0567D-4161-4FAB-BAE5-C380E729AA94}" destId="{5CDA5572-146F-4B81-8064-232DCD4A669D}" srcOrd="3" destOrd="0" parTransId="{F08F3D69-655D-4704-906D-01DAD8B59C49}" sibTransId="{7AEDE81F-75C5-4001-AACB-9780DAC41562}"/>
    <dgm:cxn modelId="{6604B82D-76D6-4C18-91EC-55B07C55E003}" type="presOf" srcId="{98808C36-D401-45A3-A719-16652933C56C}" destId="{A13DBF55-4F4E-4628-996C-F6C2F848897F}" srcOrd="0" destOrd="0" presId="urn:microsoft.com/office/officeart/2005/8/layout/radial6"/>
    <dgm:cxn modelId="{228B435C-55FF-4F9A-9724-B79636AED0D1}" type="presOf" srcId="{F3182B2D-AB6D-4B01-8F8A-4F602B0E4909}" destId="{D3B9F93B-1C4E-4FC7-BD34-3E0B6687A696}" srcOrd="0" destOrd="0" presId="urn:microsoft.com/office/officeart/2005/8/layout/radial6"/>
    <dgm:cxn modelId="{851B293C-08DA-4870-A231-FB11FC6F2B68}" type="presOf" srcId="{DA8F4083-AA9E-4E6D-878D-D701CD4A74F2}" destId="{CADA7861-4C65-4975-98C0-F9D789FC7779}" srcOrd="0" destOrd="0" presId="urn:microsoft.com/office/officeart/2005/8/layout/radial6"/>
    <dgm:cxn modelId="{4CA0FE73-48EA-4D15-90C2-59AC08C35644}" type="presOf" srcId="{A7D0567D-4161-4FAB-BAE5-C380E729AA94}" destId="{BB138318-7888-4142-97F2-6F34AEA61D9E}" srcOrd="0" destOrd="0" presId="urn:microsoft.com/office/officeart/2005/8/layout/radial6"/>
    <dgm:cxn modelId="{DF6C9A46-B2FB-47FC-BE35-D91FB39533C5}" type="presOf" srcId="{791B2CD1-9696-4086-B92F-04DF551F6AD1}" destId="{45CBE585-6433-4353-8774-4530942BD704}" srcOrd="0" destOrd="0" presId="urn:microsoft.com/office/officeart/2005/8/layout/radial6"/>
    <dgm:cxn modelId="{171AE585-8B17-4057-B840-F65E7653FAA0}" type="presParOf" srcId="{38990A5E-5E27-4F99-AE6B-AA1C62C4E8F1}" destId="{BB138318-7888-4142-97F2-6F34AEA61D9E}" srcOrd="0" destOrd="0" presId="urn:microsoft.com/office/officeart/2005/8/layout/radial6"/>
    <dgm:cxn modelId="{D52238E1-E7BA-48C7-9472-5662ACC6F5F6}" type="presParOf" srcId="{38990A5E-5E27-4F99-AE6B-AA1C62C4E8F1}" destId="{D3B9F93B-1C4E-4FC7-BD34-3E0B6687A696}" srcOrd="1" destOrd="0" presId="urn:microsoft.com/office/officeart/2005/8/layout/radial6"/>
    <dgm:cxn modelId="{6ADC171E-9041-4ACB-9B4A-9E43CF6F621D}" type="presParOf" srcId="{38990A5E-5E27-4F99-AE6B-AA1C62C4E8F1}" destId="{B5DEC959-3F18-4968-896F-7AFAE565EEEF}" srcOrd="2" destOrd="0" presId="urn:microsoft.com/office/officeart/2005/8/layout/radial6"/>
    <dgm:cxn modelId="{9A7B91E1-AE38-42E7-9790-E03254336412}" type="presParOf" srcId="{38990A5E-5E27-4F99-AE6B-AA1C62C4E8F1}" destId="{727ED30E-1BEF-4094-9367-EA2FAFD60A77}" srcOrd="3" destOrd="0" presId="urn:microsoft.com/office/officeart/2005/8/layout/radial6"/>
    <dgm:cxn modelId="{7CA69702-F34C-43E2-A751-CAAB95BB1D77}" type="presParOf" srcId="{38990A5E-5E27-4F99-AE6B-AA1C62C4E8F1}" destId="{A13DBF55-4F4E-4628-996C-F6C2F848897F}" srcOrd="4" destOrd="0" presId="urn:microsoft.com/office/officeart/2005/8/layout/radial6"/>
    <dgm:cxn modelId="{C735D010-F9EF-48A9-B774-87EE305F0027}" type="presParOf" srcId="{38990A5E-5E27-4F99-AE6B-AA1C62C4E8F1}" destId="{F78FDC59-3F3A-407F-8C24-C6031B9FCB68}" srcOrd="5" destOrd="0" presId="urn:microsoft.com/office/officeart/2005/8/layout/radial6"/>
    <dgm:cxn modelId="{DD568736-B9A9-4A12-8A8D-64F9310137E1}" type="presParOf" srcId="{38990A5E-5E27-4F99-AE6B-AA1C62C4E8F1}" destId="{45CBE585-6433-4353-8774-4530942BD704}" srcOrd="6" destOrd="0" presId="urn:microsoft.com/office/officeart/2005/8/layout/radial6"/>
    <dgm:cxn modelId="{CD6FF3D7-20EF-49BF-BCEA-3A78BA2D1F6F}" type="presParOf" srcId="{38990A5E-5E27-4F99-AE6B-AA1C62C4E8F1}" destId="{7E5DB2F5-DBC5-41DC-8CB2-81EB40A4FA7A}" srcOrd="7" destOrd="0" presId="urn:microsoft.com/office/officeart/2005/8/layout/radial6"/>
    <dgm:cxn modelId="{8C5812A7-B3BD-4A5C-8D74-1086C41A201E}" type="presParOf" srcId="{38990A5E-5E27-4F99-AE6B-AA1C62C4E8F1}" destId="{F9067BCC-28BD-4C05-A2E1-DD7A1563AA60}" srcOrd="8" destOrd="0" presId="urn:microsoft.com/office/officeart/2005/8/layout/radial6"/>
    <dgm:cxn modelId="{0480ECF7-0A8D-4DDC-A7CB-5C1F3859343A}" type="presParOf" srcId="{38990A5E-5E27-4F99-AE6B-AA1C62C4E8F1}" destId="{B142CE1C-F14D-4421-95A5-EF3FD90B1766}" srcOrd="9" destOrd="0" presId="urn:microsoft.com/office/officeart/2005/8/layout/radial6"/>
    <dgm:cxn modelId="{92DA8CA3-AB91-44F9-B706-A9546C512983}" type="presParOf" srcId="{38990A5E-5E27-4F99-AE6B-AA1C62C4E8F1}" destId="{C7E84D40-3BD9-4A95-96FB-5E08FA0BB6D5}" srcOrd="10" destOrd="0" presId="urn:microsoft.com/office/officeart/2005/8/layout/radial6"/>
    <dgm:cxn modelId="{5E5DC50C-A8F4-4039-9986-F8847258FCE7}" type="presParOf" srcId="{38990A5E-5E27-4F99-AE6B-AA1C62C4E8F1}" destId="{427A0E41-1993-4D6D-832F-CF26D173D1C2}" srcOrd="11" destOrd="0" presId="urn:microsoft.com/office/officeart/2005/8/layout/radial6"/>
    <dgm:cxn modelId="{C3A4A111-90D8-4D77-91CE-56CA86A5F1A2}" type="presParOf" srcId="{38990A5E-5E27-4F99-AE6B-AA1C62C4E8F1}" destId="{1DE2D2AD-8C39-4C87-8620-69572C4A2622}" srcOrd="12" destOrd="0" presId="urn:microsoft.com/office/officeart/2005/8/layout/radial6"/>
    <dgm:cxn modelId="{A2806E98-1D46-4EFF-9B5F-DD9834D85317}" type="presParOf" srcId="{38990A5E-5E27-4F99-AE6B-AA1C62C4E8F1}" destId="{20EC7E6E-0BCA-48F9-B2B1-3003FFE4DA88}" srcOrd="13" destOrd="0" presId="urn:microsoft.com/office/officeart/2005/8/layout/radial6"/>
    <dgm:cxn modelId="{C010CCD0-723E-4455-9A87-6CBB7F820E2D}" type="presParOf" srcId="{38990A5E-5E27-4F99-AE6B-AA1C62C4E8F1}" destId="{DA6E4AED-69FF-4099-9A33-9526C1662BAC}" srcOrd="14" destOrd="0" presId="urn:microsoft.com/office/officeart/2005/8/layout/radial6"/>
    <dgm:cxn modelId="{C26D1382-1681-4F40-A53D-4A5D505AE54C}" type="presParOf" srcId="{38990A5E-5E27-4F99-AE6B-AA1C62C4E8F1}" destId="{CADA7861-4C65-4975-98C0-F9D789FC7779}" srcOrd="15" destOrd="0" presId="urn:microsoft.com/office/officeart/2005/8/layout/radial6"/>
    <dgm:cxn modelId="{DCF2F0E1-2A4B-43CD-A984-E7EDB3353FC8}" type="presParOf" srcId="{38990A5E-5E27-4F99-AE6B-AA1C62C4E8F1}" destId="{56A19FAF-5854-471D-BCE7-A15CEBB9711B}" srcOrd="16" destOrd="0" presId="urn:microsoft.com/office/officeart/2005/8/layout/radial6"/>
    <dgm:cxn modelId="{FF1C32B7-47F0-4949-91BE-224C7474F1E9}" type="presParOf" srcId="{38990A5E-5E27-4F99-AE6B-AA1C62C4E8F1}" destId="{B98645A1-E670-4170-B936-D887A07614C5}" srcOrd="17" destOrd="0" presId="urn:microsoft.com/office/officeart/2005/8/layout/radial6"/>
    <dgm:cxn modelId="{3E41699E-0F76-40A5-9D2C-AE219982BE7C}" type="presParOf" srcId="{38990A5E-5E27-4F99-AE6B-AA1C62C4E8F1}" destId="{E81E2F35-0123-42A2-B66C-3BDC37A00EE6}" srcOrd="18" destOrd="0" presId="urn:microsoft.com/office/officeart/2005/8/layout/radial6"/>
    <dgm:cxn modelId="{AD9C16A8-F10F-4824-B184-4CA090A3CEAE}" type="presParOf" srcId="{38990A5E-5E27-4F99-AE6B-AA1C62C4E8F1}" destId="{49D64C05-4BFD-45C5-A68D-B0C0E1550114}" srcOrd="19" destOrd="0" presId="urn:microsoft.com/office/officeart/2005/8/layout/radial6"/>
    <dgm:cxn modelId="{93564484-663E-4806-AFE5-964DE611C5C3}" type="presParOf" srcId="{38990A5E-5E27-4F99-AE6B-AA1C62C4E8F1}" destId="{B4BDAE50-385A-4727-AD48-B88DD4BD222A}" srcOrd="20" destOrd="0" presId="urn:microsoft.com/office/officeart/2005/8/layout/radial6"/>
    <dgm:cxn modelId="{F8CA45AD-2C20-4D0C-9072-E097BFE8339F}" type="presParOf" srcId="{38990A5E-5E27-4F99-AE6B-AA1C62C4E8F1}" destId="{9156F3C1-854C-4CE9-BBA5-B1B1FA4BBF5E}" srcOrd="21"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4A76EC-38AE-467E-8A89-3C4926D2208B}" type="doc">
      <dgm:prSet loTypeId="urn:microsoft.com/office/officeart/2005/8/layout/lProcess2" loCatId="list" qsTypeId="urn:microsoft.com/office/officeart/2005/8/quickstyle/3d7" qsCatId="3D" csTypeId="urn:microsoft.com/office/officeart/2005/8/colors/colorful5" csCatId="colorful" phldr="1"/>
      <dgm:spPr/>
      <dgm:t>
        <a:bodyPr/>
        <a:lstStyle/>
        <a:p>
          <a:endParaRPr lang="zh-CN" altLang="en-US"/>
        </a:p>
      </dgm:t>
    </dgm:pt>
    <dgm:pt modelId="{8158CC7B-C3CE-4635-B112-D97937B38DCC}">
      <dgm:prSet phldrT="[文本]" custT="1"/>
      <dgm:spPr/>
      <dgm:t>
        <a:bodyPr/>
        <a:lstStyle/>
        <a:p>
          <a:pPr>
            <a:lnSpc>
              <a:spcPct val="90000"/>
            </a:lnSpc>
          </a:pPr>
          <a:r>
            <a:rPr lang="zh-CN" altLang="en-US" sz="4000" dirty="0" smtClean="0">
              <a:latin typeface="微软雅黑" pitchFamily="34" charset="-122"/>
              <a:ea typeface="微软雅黑" pitchFamily="34" charset="-122"/>
            </a:rPr>
            <a:t>传统竞赛活动</a:t>
          </a:r>
          <a:endParaRPr lang="zh-CN" altLang="en-US" sz="4000" dirty="0">
            <a:latin typeface="微软雅黑" pitchFamily="34" charset="-122"/>
            <a:ea typeface="微软雅黑" pitchFamily="34" charset="-122"/>
          </a:endParaRPr>
        </a:p>
      </dgm:t>
    </dgm:pt>
    <dgm:pt modelId="{594A3EE1-CEB9-428C-8E35-7AD8ED205A7B}" type="parTrans" cxnId="{9E955DB7-9528-44A1-93B6-DADDBA2AEEC3}">
      <dgm:prSet/>
      <dgm:spPr/>
      <dgm:t>
        <a:bodyPr/>
        <a:lstStyle/>
        <a:p>
          <a:endParaRPr lang="zh-CN" altLang="en-US" sz="1400">
            <a:latin typeface="微软雅黑" pitchFamily="34" charset="-122"/>
            <a:ea typeface="微软雅黑" pitchFamily="34" charset="-122"/>
          </a:endParaRPr>
        </a:p>
      </dgm:t>
    </dgm:pt>
    <dgm:pt modelId="{02134B9B-7E1E-4D6C-AB75-76748226C892}" type="sibTrans" cxnId="{9E955DB7-9528-44A1-93B6-DADDBA2AEEC3}">
      <dgm:prSet/>
      <dgm:spPr/>
      <dgm:t>
        <a:bodyPr/>
        <a:lstStyle/>
        <a:p>
          <a:endParaRPr lang="zh-CN" altLang="en-US" sz="1400">
            <a:latin typeface="微软雅黑" pitchFamily="34" charset="-122"/>
            <a:ea typeface="微软雅黑" pitchFamily="34" charset="-122"/>
          </a:endParaRPr>
        </a:p>
      </dgm:t>
    </dgm:pt>
    <dgm:pt modelId="{16A7B0A7-8B56-4078-B497-E69E4C689261}">
      <dgm:prSet phldrT="[文本]" custT="1"/>
      <dgm:spPr/>
      <dgm:t>
        <a:bodyPr/>
        <a:lstStyle/>
        <a:p>
          <a:pPr>
            <a:lnSpc>
              <a:spcPct val="150000"/>
            </a:lnSpc>
          </a:pPr>
          <a:r>
            <a:rPr lang="zh-CN" altLang="en-US" sz="2800" b="1" dirty="0" smtClean="0">
              <a:latin typeface="微软雅黑" pitchFamily="34" charset="-122"/>
              <a:ea typeface="微软雅黑" pitchFamily="34" charset="-122"/>
            </a:rPr>
            <a:t>亮点工程</a:t>
          </a:r>
          <a:endParaRPr lang="zh-CN" altLang="en-US" sz="2800" b="1" dirty="0">
            <a:latin typeface="微软雅黑" pitchFamily="34" charset="-122"/>
            <a:ea typeface="微软雅黑" pitchFamily="34" charset="-122"/>
          </a:endParaRPr>
        </a:p>
      </dgm:t>
    </dgm:pt>
    <dgm:pt modelId="{A95BCEBC-6D14-4071-ADC6-2FB1887D2C21}" type="parTrans" cxnId="{C20D0593-8779-4B8A-8AF3-8A65F3CA7A95}">
      <dgm:prSet/>
      <dgm:spPr/>
      <dgm:t>
        <a:bodyPr/>
        <a:lstStyle/>
        <a:p>
          <a:endParaRPr lang="zh-CN" altLang="en-US" sz="1400">
            <a:latin typeface="微软雅黑" pitchFamily="34" charset="-122"/>
            <a:ea typeface="微软雅黑" pitchFamily="34" charset="-122"/>
          </a:endParaRPr>
        </a:p>
      </dgm:t>
    </dgm:pt>
    <dgm:pt modelId="{D89C0643-3F91-41C5-9801-C79BABFDC5D3}" type="sibTrans" cxnId="{C20D0593-8779-4B8A-8AF3-8A65F3CA7A95}">
      <dgm:prSet/>
      <dgm:spPr/>
      <dgm:t>
        <a:bodyPr/>
        <a:lstStyle/>
        <a:p>
          <a:endParaRPr lang="zh-CN" altLang="en-US" sz="1400">
            <a:latin typeface="微软雅黑" pitchFamily="34" charset="-122"/>
            <a:ea typeface="微软雅黑" pitchFamily="34" charset="-122"/>
          </a:endParaRPr>
        </a:p>
      </dgm:t>
    </dgm:pt>
    <dgm:pt modelId="{D081576A-2264-46B1-BCFB-7972F653DA7A}">
      <dgm:prSet phldrT="[文本]" custT="1"/>
      <dgm:spPr/>
      <dgm:t>
        <a:bodyPr/>
        <a:lstStyle/>
        <a:p>
          <a:pPr>
            <a:lnSpc>
              <a:spcPct val="150000"/>
            </a:lnSpc>
          </a:pPr>
          <a:r>
            <a:rPr lang="zh-CN" altLang="en-US" sz="2800" b="1" dirty="0" smtClean="0">
              <a:latin typeface="微软雅黑" pitchFamily="34" charset="-122"/>
              <a:ea typeface="微软雅黑" pitchFamily="34" charset="-122"/>
            </a:rPr>
            <a:t>精品工程</a:t>
          </a:r>
          <a:endParaRPr lang="zh-CN" altLang="en-US" sz="2800" b="1" dirty="0">
            <a:latin typeface="微软雅黑" pitchFamily="34" charset="-122"/>
            <a:ea typeface="微软雅黑" pitchFamily="34" charset="-122"/>
          </a:endParaRPr>
        </a:p>
      </dgm:t>
    </dgm:pt>
    <dgm:pt modelId="{59ECA75C-279B-4DCB-BC77-23CF9E2F5E85}" type="parTrans" cxnId="{C323350A-213D-4588-A647-F8A1246B3F74}">
      <dgm:prSet/>
      <dgm:spPr/>
      <dgm:t>
        <a:bodyPr/>
        <a:lstStyle/>
        <a:p>
          <a:endParaRPr lang="zh-CN" altLang="en-US" sz="1400">
            <a:latin typeface="微软雅黑" pitchFamily="34" charset="-122"/>
            <a:ea typeface="微软雅黑" pitchFamily="34" charset="-122"/>
          </a:endParaRPr>
        </a:p>
      </dgm:t>
    </dgm:pt>
    <dgm:pt modelId="{9D722121-B2FD-4D07-8790-E688DD86516A}" type="sibTrans" cxnId="{C323350A-213D-4588-A647-F8A1246B3F74}">
      <dgm:prSet/>
      <dgm:spPr/>
      <dgm:t>
        <a:bodyPr/>
        <a:lstStyle/>
        <a:p>
          <a:endParaRPr lang="zh-CN" altLang="en-US" sz="1400">
            <a:latin typeface="微软雅黑" pitchFamily="34" charset="-122"/>
            <a:ea typeface="微软雅黑" pitchFamily="34" charset="-122"/>
          </a:endParaRPr>
        </a:p>
      </dgm:t>
    </dgm:pt>
    <dgm:pt modelId="{1C7E7EDA-328C-4A4A-A4A8-F38418943270}">
      <dgm:prSet phldrT="[文本]" custT="1"/>
      <dgm:spPr/>
      <dgm:t>
        <a:bodyPr/>
        <a:lstStyle/>
        <a:p>
          <a:pPr>
            <a:lnSpc>
              <a:spcPct val="90000"/>
            </a:lnSpc>
          </a:pPr>
          <a:r>
            <a:rPr lang="zh-CN" altLang="en-US" sz="4000" dirty="0" smtClean="0">
              <a:latin typeface="微软雅黑" pitchFamily="34" charset="-122"/>
              <a:ea typeface="微软雅黑" pitchFamily="34" charset="-122"/>
            </a:rPr>
            <a:t>调查体验活动</a:t>
          </a:r>
          <a:endParaRPr lang="zh-CN" altLang="en-US" sz="4000" dirty="0">
            <a:latin typeface="微软雅黑" pitchFamily="34" charset="-122"/>
            <a:ea typeface="微软雅黑" pitchFamily="34" charset="-122"/>
          </a:endParaRPr>
        </a:p>
      </dgm:t>
    </dgm:pt>
    <dgm:pt modelId="{929E2FB8-9F50-4A7B-A8D2-1F1A9D848477}" type="parTrans" cxnId="{EB257DC5-567B-445C-955B-D10D9A0F0F03}">
      <dgm:prSet/>
      <dgm:spPr/>
      <dgm:t>
        <a:bodyPr/>
        <a:lstStyle/>
        <a:p>
          <a:endParaRPr lang="zh-CN" altLang="en-US" sz="1400">
            <a:latin typeface="微软雅黑" pitchFamily="34" charset="-122"/>
            <a:ea typeface="微软雅黑" pitchFamily="34" charset="-122"/>
          </a:endParaRPr>
        </a:p>
      </dgm:t>
    </dgm:pt>
    <dgm:pt modelId="{176BBBD6-891D-4FAE-B302-15EAAAA520DB}" type="sibTrans" cxnId="{EB257DC5-567B-445C-955B-D10D9A0F0F03}">
      <dgm:prSet/>
      <dgm:spPr/>
      <dgm:t>
        <a:bodyPr/>
        <a:lstStyle/>
        <a:p>
          <a:endParaRPr lang="zh-CN" altLang="en-US" sz="1400">
            <a:latin typeface="微软雅黑" pitchFamily="34" charset="-122"/>
            <a:ea typeface="微软雅黑" pitchFamily="34" charset="-122"/>
          </a:endParaRPr>
        </a:p>
      </dgm:t>
    </dgm:pt>
    <dgm:pt modelId="{CB66DBFA-3A53-44B3-AB47-54C1AB486E05}">
      <dgm:prSet phldrT="[文本]" custT="1"/>
      <dgm:spPr/>
      <dgm:t>
        <a:bodyPr/>
        <a:lstStyle/>
        <a:p>
          <a:pPr>
            <a:lnSpc>
              <a:spcPct val="150000"/>
            </a:lnSpc>
          </a:pPr>
          <a:r>
            <a:rPr lang="zh-CN" altLang="en-US" sz="2800" b="1" smtClean="0">
              <a:latin typeface="微软雅黑" pitchFamily="34" charset="-122"/>
              <a:ea typeface="微软雅黑" pitchFamily="34" charset="-122"/>
            </a:rPr>
            <a:t>希望工程</a:t>
          </a:r>
          <a:endParaRPr lang="zh-CN" altLang="en-US" sz="2800" b="1" dirty="0">
            <a:latin typeface="微软雅黑" pitchFamily="34" charset="-122"/>
            <a:ea typeface="微软雅黑" pitchFamily="34" charset="-122"/>
          </a:endParaRPr>
        </a:p>
      </dgm:t>
    </dgm:pt>
    <dgm:pt modelId="{16564CB6-08A8-4270-80F7-358E084577E1}" type="parTrans" cxnId="{A368B571-BF12-4D78-8EBF-075749C46465}">
      <dgm:prSet/>
      <dgm:spPr/>
      <dgm:t>
        <a:bodyPr/>
        <a:lstStyle/>
        <a:p>
          <a:endParaRPr lang="zh-CN" altLang="en-US" sz="1400">
            <a:latin typeface="微软雅黑" pitchFamily="34" charset="-122"/>
            <a:ea typeface="微软雅黑" pitchFamily="34" charset="-122"/>
          </a:endParaRPr>
        </a:p>
      </dgm:t>
    </dgm:pt>
    <dgm:pt modelId="{F04BB384-DF84-4C5E-A386-0048F6753147}" type="sibTrans" cxnId="{A368B571-BF12-4D78-8EBF-075749C46465}">
      <dgm:prSet/>
      <dgm:spPr/>
      <dgm:t>
        <a:bodyPr/>
        <a:lstStyle/>
        <a:p>
          <a:endParaRPr lang="zh-CN" altLang="en-US" sz="1400">
            <a:latin typeface="微软雅黑" pitchFamily="34" charset="-122"/>
            <a:ea typeface="微软雅黑" pitchFamily="34" charset="-122"/>
          </a:endParaRPr>
        </a:p>
      </dgm:t>
    </dgm:pt>
    <dgm:pt modelId="{6814B734-6135-41DA-9807-CC2CFD92670A}">
      <dgm:prSet phldrT="[文本]" custT="1"/>
      <dgm:spPr/>
      <dgm:t>
        <a:bodyPr/>
        <a:lstStyle/>
        <a:p>
          <a:pPr>
            <a:lnSpc>
              <a:spcPct val="150000"/>
            </a:lnSpc>
          </a:pPr>
          <a:r>
            <a:rPr lang="zh-CN" altLang="en-US" sz="2800" b="1" dirty="0" smtClean="0">
              <a:latin typeface="微软雅黑" pitchFamily="34" charset="-122"/>
              <a:ea typeface="微软雅黑" pitchFamily="34" charset="-122"/>
            </a:rPr>
            <a:t>基础工程</a:t>
          </a:r>
          <a:endParaRPr lang="zh-CN" altLang="en-US" sz="2800" b="1" dirty="0">
            <a:latin typeface="微软雅黑" pitchFamily="34" charset="-122"/>
            <a:ea typeface="微软雅黑" pitchFamily="34" charset="-122"/>
          </a:endParaRPr>
        </a:p>
      </dgm:t>
    </dgm:pt>
    <dgm:pt modelId="{627859AD-5FF7-49DA-BB8A-CAAE9DCEBE18}" type="parTrans" cxnId="{B4DDD37D-AB2C-4C8F-A9F3-60D3B582A1ED}">
      <dgm:prSet/>
      <dgm:spPr/>
      <dgm:t>
        <a:bodyPr/>
        <a:lstStyle/>
        <a:p>
          <a:endParaRPr lang="zh-CN" altLang="en-US" sz="1400">
            <a:latin typeface="微软雅黑" pitchFamily="34" charset="-122"/>
            <a:ea typeface="微软雅黑" pitchFamily="34" charset="-122"/>
          </a:endParaRPr>
        </a:p>
      </dgm:t>
    </dgm:pt>
    <dgm:pt modelId="{CCD27E82-9CED-4A45-B550-8C07D91D1E6D}" type="sibTrans" cxnId="{B4DDD37D-AB2C-4C8F-A9F3-60D3B582A1ED}">
      <dgm:prSet/>
      <dgm:spPr/>
      <dgm:t>
        <a:bodyPr/>
        <a:lstStyle/>
        <a:p>
          <a:endParaRPr lang="zh-CN" altLang="en-US" sz="1400">
            <a:latin typeface="微软雅黑" pitchFamily="34" charset="-122"/>
            <a:ea typeface="微软雅黑" pitchFamily="34" charset="-122"/>
          </a:endParaRPr>
        </a:p>
      </dgm:t>
    </dgm:pt>
    <dgm:pt modelId="{F5BA81D3-8228-44FA-BA03-C632778B1ED7}" type="pres">
      <dgm:prSet presAssocID="{1B4A76EC-38AE-467E-8A89-3C4926D2208B}" presName="theList" presStyleCnt="0">
        <dgm:presLayoutVars>
          <dgm:dir/>
          <dgm:animLvl val="lvl"/>
          <dgm:resizeHandles val="exact"/>
        </dgm:presLayoutVars>
      </dgm:prSet>
      <dgm:spPr/>
      <dgm:t>
        <a:bodyPr/>
        <a:lstStyle/>
        <a:p>
          <a:endParaRPr lang="zh-CN" altLang="en-US"/>
        </a:p>
      </dgm:t>
    </dgm:pt>
    <dgm:pt modelId="{8132A54B-853A-4EB8-9B5D-CD4197BFD9EB}" type="pres">
      <dgm:prSet presAssocID="{8158CC7B-C3CE-4635-B112-D97937B38DCC}" presName="compNode" presStyleCnt="0"/>
      <dgm:spPr/>
    </dgm:pt>
    <dgm:pt modelId="{143A3763-F1CB-4453-8686-FE9E47DDD254}" type="pres">
      <dgm:prSet presAssocID="{8158CC7B-C3CE-4635-B112-D97937B38DCC}" presName="aNode" presStyleLbl="bgShp" presStyleIdx="0" presStyleCnt="2"/>
      <dgm:spPr/>
      <dgm:t>
        <a:bodyPr/>
        <a:lstStyle/>
        <a:p>
          <a:endParaRPr lang="zh-CN" altLang="en-US"/>
        </a:p>
      </dgm:t>
    </dgm:pt>
    <dgm:pt modelId="{65CDE56F-E0D6-4176-B149-5A5497B5C6B9}" type="pres">
      <dgm:prSet presAssocID="{8158CC7B-C3CE-4635-B112-D97937B38DCC}" presName="textNode" presStyleLbl="bgShp" presStyleIdx="0" presStyleCnt="2"/>
      <dgm:spPr/>
      <dgm:t>
        <a:bodyPr/>
        <a:lstStyle/>
        <a:p>
          <a:endParaRPr lang="zh-CN" altLang="en-US"/>
        </a:p>
      </dgm:t>
    </dgm:pt>
    <dgm:pt modelId="{FE9D5E44-894F-40C4-9F94-8361771E28D2}" type="pres">
      <dgm:prSet presAssocID="{8158CC7B-C3CE-4635-B112-D97937B38DCC}" presName="compChildNode" presStyleCnt="0"/>
      <dgm:spPr/>
    </dgm:pt>
    <dgm:pt modelId="{FC061DDA-7AFF-43F6-8B36-8DD4392F2FA5}" type="pres">
      <dgm:prSet presAssocID="{8158CC7B-C3CE-4635-B112-D97937B38DCC}" presName="theInnerList" presStyleCnt="0"/>
      <dgm:spPr/>
    </dgm:pt>
    <dgm:pt modelId="{2EB93861-3F85-445D-B45C-234E73363DFD}" type="pres">
      <dgm:prSet presAssocID="{16A7B0A7-8B56-4078-B497-E69E4C689261}" presName="childNode" presStyleLbl="node1" presStyleIdx="0" presStyleCnt="4">
        <dgm:presLayoutVars>
          <dgm:bulletEnabled val="1"/>
        </dgm:presLayoutVars>
      </dgm:prSet>
      <dgm:spPr/>
      <dgm:t>
        <a:bodyPr/>
        <a:lstStyle/>
        <a:p>
          <a:endParaRPr lang="zh-CN" altLang="en-US"/>
        </a:p>
      </dgm:t>
    </dgm:pt>
    <dgm:pt modelId="{F6F958A0-6A3D-4681-A646-18EE941C78A8}" type="pres">
      <dgm:prSet presAssocID="{16A7B0A7-8B56-4078-B497-E69E4C689261}" presName="aSpace2" presStyleCnt="0"/>
      <dgm:spPr/>
    </dgm:pt>
    <dgm:pt modelId="{6941697F-05FB-45FE-A0FB-52C5E89901DD}" type="pres">
      <dgm:prSet presAssocID="{D081576A-2264-46B1-BCFB-7972F653DA7A}" presName="childNode" presStyleLbl="node1" presStyleIdx="1" presStyleCnt="4">
        <dgm:presLayoutVars>
          <dgm:bulletEnabled val="1"/>
        </dgm:presLayoutVars>
      </dgm:prSet>
      <dgm:spPr/>
      <dgm:t>
        <a:bodyPr/>
        <a:lstStyle/>
        <a:p>
          <a:endParaRPr lang="zh-CN" altLang="en-US"/>
        </a:p>
      </dgm:t>
    </dgm:pt>
    <dgm:pt modelId="{D9DC139B-4168-46A2-8CD8-A3F3E212E5F2}" type="pres">
      <dgm:prSet presAssocID="{8158CC7B-C3CE-4635-B112-D97937B38DCC}" presName="aSpace" presStyleCnt="0"/>
      <dgm:spPr/>
    </dgm:pt>
    <dgm:pt modelId="{9D9FB244-AE1B-47B1-83B6-81019DB25FD2}" type="pres">
      <dgm:prSet presAssocID="{1C7E7EDA-328C-4A4A-A4A8-F38418943270}" presName="compNode" presStyleCnt="0"/>
      <dgm:spPr/>
    </dgm:pt>
    <dgm:pt modelId="{54F9C2A8-A479-42AE-B02D-4333FC88A9FE}" type="pres">
      <dgm:prSet presAssocID="{1C7E7EDA-328C-4A4A-A4A8-F38418943270}" presName="aNode" presStyleLbl="bgShp" presStyleIdx="1" presStyleCnt="2"/>
      <dgm:spPr/>
      <dgm:t>
        <a:bodyPr/>
        <a:lstStyle/>
        <a:p>
          <a:endParaRPr lang="zh-CN" altLang="en-US"/>
        </a:p>
      </dgm:t>
    </dgm:pt>
    <dgm:pt modelId="{7861B9AE-B6E2-4427-BDAC-70009E0D8808}" type="pres">
      <dgm:prSet presAssocID="{1C7E7EDA-328C-4A4A-A4A8-F38418943270}" presName="textNode" presStyleLbl="bgShp" presStyleIdx="1" presStyleCnt="2"/>
      <dgm:spPr/>
      <dgm:t>
        <a:bodyPr/>
        <a:lstStyle/>
        <a:p>
          <a:endParaRPr lang="zh-CN" altLang="en-US"/>
        </a:p>
      </dgm:t>
    </dgm:pt>
    <dgm:pt modelId="{C575E9F5-8CF5-43B4-9DD5-A23A7B8741AA}" type="pres">
      <dgm:prSet presAssocID="{1C7E7EDA-328C-4A4A-A4A8-F38418943270}" presName="compChildNode" presStyleCnt="0"/>
      <dgm:spPr/>
    </dgm:pt>
    <dgm:pt modelId="{8342D48D-7A78-45E7-A18A-269E27ADF346}" type="pres">
      <dgm:prSet presAssocID="{1C7E7EDA-328C-4A4A-A4A8-F38418943270}" presName="theInnerList" presStyleCnt="0"/>
      <dgm:spPr/>
    </dgm:pt>
    <dgm:pt modelId="{E90A6E80-88B1-427D-B7BD-1F7AA912C546}" type="pres">
      <dgm:prSet presAssocID="{CB66DBFA-3A53-44B3-AB47-54C1AB486E05}" presName="childNode" presStyleLbl="node1" presStyleIdx="2" presStyleCnt="4">
        <dgm:presLayoutVars>
          <dgm:bulletEnabled val="1"/>
        </dgm:presLayoutVars>
      </dgm:prSet>
      <dgm:spPr/>
      <dgm:t>
        <a:bodyPr/>
        <a:lstStyle/>
        <a:p>
          <a:endParaRPr lang="zh-CN" altLang="en-US"/>
        </a:p>
      </dgm:t>
    </dgm:pt>
    <dgm:pt modelId="{F88E00AF-B347-4452-AFC9-3CF767BF8453}" type="pres">
      <dgm:prSet presAssocID="{CB66DBFA-3A53-44B3-AB47-54C1AB486E05}" presName="aSpace2" presStyleCnt="0"/>
      <dgm:spPr/>
    </dgm:pt>
    <dgm:pt modelId="{381F38F8-1224-4AF4-947A-335808177391}" type="pres">
      <dgm:prSet presAssocID="{6814B734-6135-41DA-9807-CC2CFD92670A}" presName="childNode" presStyleLbl="node1" presStyleIdx="3" presStyleCnt="4">
        <dgm:presLayoutVars>
          <dgm:bulletEnabled val="1"/>
        </dgm:presLayoutVars>
      </dgm:prSet>
      <dgm:spPr/>
      <dgm:t>
        <a:bodyPr/>
        <a:lstStyle/>
        <a:p>
          <a:endParaRPr lang="zh-CN" altLang="en-US"/>
        </a:p>
      </dgm:t>
    </dgm:pt>
  </dgm:ptLst>
  <dgm:cxnLst>
    <dgm:cxn modelId="{E7A05883-AD03-455F-B1D6-47A05EA9E50A}" type="presOf" srcId="{D081576A-2264-46B1-BCFB-7972F653DA7A}" destId="{6941697F-05FB-45FE-A0FB-52C5E89901DD}" srcOrd="0" destOrd="0" presId="urn:microsoft.com/office/officeart/2005/8/layout/lProcess2"/>
    <dgm:cxn modelId="{7EF0FD74-ABE8-48B7-BC04-D49E6E808C0D}" type="presOf" srcId="{1B4A76EC-38AE-467E-8A89-3C4926D2208B}" destId="{F5BA81D3-8228-44FA-BA03-C632778B1ED7}" srcOrd="0" destOrd="0" presId="urn:microsoft.com/office/officeart/2005/8/layout/lProcess2"/>
    <dgm:cxn modelId="{A368B571-BF12-4D78-8EBF-075749C46465}" srcId="{1C7E7EDA-328C-4A4A-A4A8-F38418943270}" destId="{CB66DBFA-3A53-44B3-AB47-54C1AB486E05}" srcOrd="0" destOrd="0" parTransId="{16564CB6-08A8-4270-80F7-358E084577E1}" sibTransId="{F04BB384-DF84-4C5E-A386-0048F6753147}"/>
    <dgm:cxn modelId="{D977620F-9532-459D-BC1C-9D5FB8020D5D}" type="presOf" srcId="{1C7E7EDA-328C-4A4A-A4A8-F38418943270}" destId="{54F9C2A8-A479-42AE-B02D-4333FC88A9FE}" srcOrd="0" destOrd="0" presId="urn:microsoft.com/office/officeart/2005/8/layout/lProcess2"/>
    <dgm:cxn modelId="{C20D0593-8779-4B8A-8AF3-8A65F3CA7A95}" srcId="{8158CC7B-C3CE-4635-B112-D97937B38DCC}" destId="{16A7B0A7-8B56-4078-B497-E69E4C689261}" srcOrd="0" destOrd="0" parTransId="{A95BCEBC-6D14-4071-ADC6-2FB1887D2C21}" sibTransId="{D89C0643-3F91-41C5-9801-C79BABFDC5D3}"/>
    <dgm:cxn modelId="{9E955DB7-9528-44A1-93B6-DADDBA2AEEC3}" srcId="{1B4A76EC-38AE-467E-8A89-3C4926D2208B}" destId="{8158CC7B-C3CE-4635-B112-D97937B38DCC}" srcOrd="0" destOrd="0" parTransId="{594A3EE1-CEB9-428C-8E35-7AD8ED205A7B}" sibTransId="{02134B9B-7E1E-4D6C-AB75-76748226C892}"/>
    <dgm:cxn modelId="{EB257DC5-567B-445C-955B-D10D9A0F0F03}" srcId="{1B4A76EC-38AE-467E-8A89-3C4926D2208B}" destId="{1C7E7EDA-328C-4A4A-A4A8-F38418943270}" srcOrd="1" destOrd="0" parTransId="{929E2FB8-9F50-4A7B-A8D2-1F1A9D848477}" sibTransId="{176BBBD6-891D-4FAE-B302-15EAAAA520DB}"/>
    <dgm:cxn modelId="{8BE6F0E2-1FF6-4744-B49A-57CFFA8578A6}" type="presOf" srcId="{16A7B0A7-8B56-4078-B497-E69E4C689261}" destId="{2EB93861-3F85-445D-B45C-234E73363DFD}" srcOrd="0" destOrd="0" presId="urn:microsoft.com/office/officeart/2005/8/layout/lProcess2"/>
    <dgm:cxn modelId="{A9268C15-5924-48D8-92BC-19125474BB43}" type="presOf" srcId="{6814B734-6135-41DA-9807-CC2CFD92670A}" destId="{381F38F8-1224-4AF4-947A-335808177391}" srcOrd="0" destOrd="0" presId="urn:microsoft.com/office/officeart/2005/8/layout/lProcess2"/>
    <dgm:cxn modelId="{BC64EA28-E2DB-4BDB-81AF-2DA1B751D9E0}" type="presOf" srcId="{CB66DBFA-3A53-44B3-AB47-54C1AB486E05}" destId="{E90A6E80-88B1-427D-B7BD-1F7AA912C546}" srcOrd="0" destOrd="0" presId="urn:microsoft.com/office/officeart/2005/8/layout/lProcess2"/>
    <dgm:cxn modelId="{1F9542C5-E79D-4677-B8C3-7E87EBBB3BE6}" type="presOf" srcId="{8158CC7B-C3CE-4635-B112-D97937B38DCC}" destId="{143A3763-F1CB-4453-8686-FE9E47DDD254}" srcOrd="0" destOrd="0" presId="urn:microsoft.com/office/officeart/2005/8/layout/lProcess2"/>
    <dgm:cxn modelId="{08BD551F-2BB0-4AF7-9E13-107D27658442}" type="presOf" srcId="{1C7E7EDA-328C-4A4A-A4A8-F38418943270}" destId="{7861B9AE-B6E2-4427-BDAC-70009E0D8808}" srcOrd="1" destOrd="0" presId="urn:microsoft.com/office/officeart/2005/8/layout/lProcess2"/>
    <dgm:cxn modelId="{C323350A-213D-4588-A647-F8A1246B3F74}" srcId="{8158CC7B-C3CE-4635-B112-D97937B38DCC}" destId="{D081576A-2264-46B1-BCFB-7972F653DA7A}" srcOrd="1" destOrd="0" parTransId="{59ECA75C-279B-4DCB-BC77-23CF9E2F5E85}" sibTransId="{9D722121-B2FD-4D07-8790-E688DD86516A}"/>
    <dgm:cxn modelId="{6CB98364-6D6D-4AC0-A09C-5E185B87E00F}" type="presOf" srcId="{8158CC7B-C3CE-4635-B112-D97937B38DCC}" destId="{65CDE56F-E0D6-4176-B149-5A5497B5C6B9}" srcOrd="1" destOrd="0" presId="urn:microsoft.com/office/officeart/2005/8/layout/lProcess2"/>
    <dgm:cxn modelId="{B4DDD37D-AB2C-4C8F-A9F3-60D3B582A1ED}" srcId="{1C7E7EDA-328C-4A4A-A4A8-F38418943270}" destId="{6814B734-6135-41DA-9807-CC2CFD92670A}" srcOrd="1" destOrd="0" parTransId="{627859AD-5FF7-49DA-BB8A-CAAE9DCEBE18}" sibTransId="{CCD27E82-9CED-4A45-B550-8C07D91D1E6D}"/>
    <dgm:cxn modelId="{37A7DADB-5ED2-4644-9B0B-B30D371A6D60}" type="presParOf" srcId="{F5BA81D3-8228-44FA-BA03-C632778B1ED7}" destId="{8132A54B-853A-4EB8-9B5D-CD4197BFD9EB}" srcOrd="0" destOrd="0" presId="urn:microsoft.com/office/officeart/2005/8/layout/lProcess2"/>
    <dgm:cxn modelId="{6C211F65-183A-4D4D-AA8A-D397B0A70AD0}" type="presParOf" srcId="{8132A54B-853A-4EB8-9B5D-CD4197BFD9EB}" destId="{143A3763-F1CB-4453-8686-FE9E47DDD254}" srcOrd="0" destOrd="0" presId="urn:microsoft.com/office/officeart/2005/8/layout/lProcess2"/>
    <dgm:cxn modelId="{A45C5AFD-06FF-44A7-B539-C6D1216C80FF}" type="presParOf" srcId="{8132A54B-853A-4EB8-9B5D-CD4197BFD9EB}" destId="{65CDE56F-E0D6-4176-B149-5A5497B5C6B9}" srcOrd="1" destOrd="0" presId="urn:microsoft.com/office/officeart/2005/8/layout/lProcess2"/>
    <dgm:cxn modelId="{11EE821C-BBCF-4DCA-ACEA-F4D6A5CEF1ED}" type="presParOf" srcId="{8132A54B-853A-4EB8-9B5D-CD4197BFD9EB}" destId="{FE9D5E44-894F-40C4-9F94-8361771E28D2}" srcOrd="2" destOrd="0" presId="urn:microsoft.com/office/officeart/2005/8/layout/lProcess2"/>
    <dgm:cxn modelId="{6E662FE5-6A17-4B49-B6E4-E50C5F41DC56}" type="presParOf" srcId="{FE9D5E44-894F-40C4-9F94-8361771E28D2}" destId="{FC061DDA-7AFF-43F6-8B36-8DD4392F2FA5}" srcOrd="0" destOrd="0" presId="urn:microsoft.com/office/officeart/2005/8/layout/lProcess2"/>
    <dgm:cxn modelId="{40F9EE74-9316-48A7-9B87-AFDD1C9FFCEB}" type="presParOf" srcId="{FC061DDA-7AFF-43F6-8B36-8DD4392F2FA5}" destId="{2EB93861-3F85-445D-B45C-234E73363DFD}" srcOrd="0" destOrd="0" presId="urn:microsoft.com/office/officeart/2005/8/layout/lProcess2"/>
    <dgm:cxn modelId="{AB0BC1BE-5475-4C55-94DC-8CA2A7DFB389}" type="presParOf" srcId="{FC061DDA-7AFF-43F6-8B36-8DD4392F2FA5}" destId="{F6F958A0-6A3D-4681-A646-18EE941C78A8}" srcOrd="1" destOrd="0" presId="urn:microsoft.com/office/officeart/2005/8/layout/lProcess2"/>
    <dgm:cxn modelId="{D09D0C66-BC1D-49C4-B4CA-FC8B0FA6ECA5}" type="presParOf" srcId="{FC061DDA-7AFF-43F6-8B36-8DD4392F2FA5}" destId="{6941697F-05FB-45FE-A0FB-52C5E89901DD}" srcOrd="2" destOrd="0" presId="urn:microsoft.com/office/officeart/2005/8/layout/lProcess2"/>
    <dgm:cxn modelId="{0DF9F014-AD42-4551-BB8C-170D57229370}" type="presParOf" srcId="{F5BA81D3-8228-44FA-BA03-C632778B1ED7}" destId="{D9DC139B-4168-46A2-8CD8-A3F3E212E5F2}" srcOrd="1" destOrd="0" presId="urn:microsoft.com/office/officeart/2005/8/layout/lProcess2"/>
    <dgm:cxn modelId="{FF017B09-09D9-4E3E-A9EB-15BCE6C7C79C}" type="presParOf" srcId="{F5BA81D3-8228-44FA-BA03-C632778B1ED7}" destId="{9D9FB244-AE1B-47B1-83B6-81019DB25FD2}" srcOrd="2" destOrd="0" presId="urn:microsoft.com/office/officeart/2005/8/layout/lProcess2"/>
    <dgm:cxn modelId="{029E985E-BD58-40A1-9354-1D56E4CA0623}" type="presParOf" srcId="{9D9FB244-AE1B-47B1-83B6-81019DB25FD2}" destId="{54F9C2A8-A479-42AE-B02D-4333FC88A9FE}" srcOrd="0" destOrd="0" presId="urn:microsoft.com/office/officeart/2005/8/layout/lProcess2"/>
    <dgm:cxn modelId="{2D5C06E8-92CE-49CB-9134-0DE3A0EE1579}" type="presParOf" srcId="{9D9FB244-AE1B-47B1-83B6-81019DB25FD2}" destId="{7861B9AE-B6E2-4427-BDAC-70009E0D8808}" srcOrd="1" destOrd="0" presId="urn:microsoft.com/office/officeart/2005/8/layout/lProcess2"/>
    <dgm:cxn modelId="{AECC5245-FE2E-4FC8-9689-07554BD9609A}" type="presParOf" srcId="{9D9FB244-AE1B-47B1-83B6-81019DB25FD2}" destId="{C575E9F5-8CF5-43B4-9DD5-A23A7B8741AA}" srcOrd="2" destOrd="0" presId="urn:microsoft.com/office/officeart/2005/8/layout/lProcess2"/>
    <dgm:cxn modelId="{3FFDF8C9-9627-496F-96DE-503CD60487A8}" type="presParOf" srcId="{C575E9F5-8CF5-43B4-9DD5-A23A7B8741AA}" destId="{8342D48D-7A78-45E7-A18A-269E27ADF346}" srcOrd="0" destOrd="0" presId="urn:microsoft.com/office/officeart/2005/8/layout/lProcess2"/>
    <dgm:cxn modelId="{AA071109-A543-4CCA-AEC5-061D1D876829}" type="presParOf" srcId="{8342D48D-7A78-45E7-A18A-269E27ADF346}" destId="{E90A6E80-88B1-427D-B7BD-1F7AA912C546}" srcOrd="0" destOrd="0" presId="urn:microsoft.com/office/officeart/2005/8/layout/lProcess2"/>
    <dgm:cxn modelId="{8C05CCFA-C598-46F5-A9B8-0003E8F14B86}" type="presParOf" srcId="{8342D48D-7A78-45E7-A18A-269E27ADF346}" destId="{F88E00AF-B347-4452-AFC9-3CF767BF8453}" srcOrd="1" destOrd="0" presId="urn:microsoft.com/office/officeart/2005/8/layout/lProcess2"/>
    <dgm:cxn modelId="{5F98E05B-B428-413D-A5CD-14B0F1362136}" type="presParOf" srcId="{8342D48D-7A78-45E7-A18A-269E27ADF346}" destId="{381F38F8-1224-4AF4-947A-335808177391}" srcOrd="2"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99B442-9F89-4E51-86F6-996B8136211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CN" altLang="en-US"/>
        </a:p>
      </dgm:t>
    </dgm:pt>
    <dgm:pt modelId="{F2A7DF40-A24E-4C1B-BDEE-549298F26CC8}">
      <dgm:prSet custT="1"/>
      <dgm:spPr/>
      <dgm:t>
        <a:bodyPr/>
        <a:lstStyle/>
        <a:p>
          <a:pPr rtl="0"/>
          <a:r>
            <a:rPr kumimoji="1" lang="zh-CN" altLang="en-US" sz="3200" b="1" dirty="0" smtClean="0">
              <a:effectLst>
                <a:outerShdw blurRad="38100" dist="38100" dir="2700000" algn="tl">
                  <a:srgbClr val="000000">
                    <a:alpha val="43137"/>
                  </a:srgbClr>
                </a:outerShdw>
              </a:effectLst>
              <a:latin typeface="微软雅黑" pitchFamily="34" charset="-122"/>
              <a:ea typeface="微软雅黑" pitchFamily="34" charset="-122"/>
            </a:rPr>
            <a:t>以小见大</a:t>
          </a:r>
          <a:endParaRPr kumimoji="1" lang="zh-CN" altLang="en-US" sz="3200" b="1" dirty="0">
            <a:effectLst>
              <a:outerShdw blurRad="38100" dist="38100" dir="2700000" algn="tl">
                <a:srgbClr val="000000">
                  <a:alpha val="43137"/>
                </a:srgbClr>
              </a:outerShdw>
            </a:effectLst>
            <a:latin typeface="微软雅黑" pitchFamily="34" charset="-122"/>
            <a:ea typeface="微软雅黑" pitchFamily="34" charset="-122"/>
          </a:endParaRPr>
        </a:p>
      </dgm:t>
    </dgm:pt>
    <dgm:pt modelId="{4D938A2D-E912-42BA-998A-3706D24B986E}" type="parTrans" cxnId="{410C07D3-18D8-46B5-BF66-889F75E95CF2}">
      <dgm:prSet/>
      <dgm:spPr/>
      <dgm:t>
        <a:bodyPr/>
        <a:lstStyle/>
        <a:p>
          <a:endParaRPr lang="zh-CN" altLang="en-US" sz="2000">
            <a:latin typeface="微软雅黑" pitchFamily="34" charset="-122"/>
            <a:ea typeface="微软雅黑" pitchFamily="34" charset="-122"/>
          </a:endParaRPr>
        </a:p>
      </dgm:t>
    </dgm:pt>
    <dgm:pt modelId="{6D13B5A7-32F9-4676-9216-EBF715FB0034}" type="sibTrans" cxnId="{410C07D3-18D8-46B5-BF66-889F75E95CF2}">
      <dgm:prSet/>
      <dgm:spPr/>
      <dgm:t>
        <a:bodyPr/>
        <a:lstStyle/>
        <a:p>
          <a:endParaRPr lang="zh-CN" altLang="en-US" sz="2000">
            <a:latin typeface="微软雅黑" pitchFamily="34" charset="-122"/>
            <a:ea typeface="微软雅黑" pitchFamily="34" charset="-122"/>
          </a:endParaRPr>
        </a:p>
      </dgm:t>
    </dgm:pt>
    <dgm:pt modelId="{67ADD7B6-20B7-48EB-97C6-2DEF357E06C2}">
      <dgm:prSet custT="1"/>
      <dgm:spPr/>
      <dgm:t>
        <a:bodyPr/>
        <a:lstStyle/>
        <a:p>
          <a:pPr rtl="0"/>
          <a:r>
            <a:rPr kumimoji="1" lang="zh-CN" altLang="en-US" sz="3200" b="1" dirty="0" smtClean="0">
              <a:effectLst>
                <a:outerShdw blurRad="38100" dist="38100" dir="2700000" algn="tl">
                  <a:srgbClr val="000000">
                    <a:alpha val="43137"/>
                  </a:srgbClr>
                </a:outerShdw>
              </a:effectLst>
              <a:latin typeface="微软雅黑" pitchFamily="34" charset="-122"/>
              <a:ea typeface="微软雅黑" pitchFamily="34" charset="-122"/>
            </a:rPr>
            <a:t>益智养德</a:t>
          </a:r>
          <a:endParaRPr kumimoji="1" lang="zh-CN" altLang="en-US" sz="3200" b="1" dirty="0">
            <a:effectLst>
              <a:outerShdw blurRad="38100" dist="38100" dir="2700000" algn="tl">
                <a:srgbClr val="000000">
                  <a:alpha val="43137"/>
                </a:srgbClr>
              </a:outerShdw>
            </a:effectLst>
            <a:latin typeface="微软雅黑" pitchFamily="34" charset="-122"/>
            <a:ea typeface="微软雅黑" pitchFamily="34" charset="-122"/>
          </a:endParaRPr>
        </a:p>
      </dgm:t>
    </dgm:pt>
    <dgm:pt modelId="{C90BA7D1-CA85-4FF0-8641-22C2D332C418}" type="parTrans" cxnId="{6059C53E-DC5C-4480-BBB6-D1268D54C61C}">
      <dgm:prSet/>
      <dgm:spPr/>
      <dgm:t>
        <a:bodyPr/>
        <a:lstStyle/>
        <a:p>
          <a:endParaRPr lang="zh-CN" altLang="en-US" sz="2000">
            <a:latin typeface="微软雅黑" pitchFamily="34" charset="-122"/>
            <a:ea typeface="微软雅黑" pitchFamily="34" charset="-122"/>
          </a:endParaRPr>
        </a:p>
      </dgm:t>
    </dgm:pt>
    <dgm:pt modelId="{05F25BB0-D060-4B52-88A2-7743A68EF09E}" type="sibTrans" cxnId="{6059C53E-DC5C-4480-BBB6-D1268D54C61C}">
      <dgm:prSet/>
      <dgm:spPr/>
      <dgm:t>
        <a:bodyPr/>
        <a:lstStyle/>
        <a:p>
          <a:endParaRPr lang="zh-CN" altLang="en-US" sz="2000">
            <a:latin typeface="微软雅黑" pitchFamily="34" charset="-122"/>
            <a:ea typeface="微软雅黑" pitchFamily="34" charset="-122"/>
          </a:endParaRPr>
        </a:p>
      </dgm:t>
    </dgm:pt>
    <dgm:pt modelId="{8D169D9D-B55C-4913-BFB0-A35E48E8E945}">
      <dgm:prSet custT="1"/>
      <dgm:spPr/>
      <dgm:t>
        <a:bodyPr/>
        <a:lstStyle/>
        <a:p>
          <a:pPr rtl="0"/>
          <a:r>
            <a:rPr lang="zh-CN" altLang="zh-CN" sz="2000" dirty="0" smtClean="0">
              <a:latin typeface="微软雅黑" pitchFamily="34" charset="-122"/>
              <a:ea typeface="微软雅黑" pitchFamily="34" charset="-122"/>
            </a:rPr>
            <a:t>小调查发现大事实</a:t>
          </a:r>
          <a:endParaRPr kumimoji="1" lang="zh-CN" altLang="en-US" sz="2000" dirty="0">
            <a:latin typeface="微软雅黑" pitchFamily="34" charset="-122"/>
            <a:ea typeface="微软雅黑" pitchFamily="34" charset="-122"/>
          </a:endParaRPr>
        </a:p>
      </dgm:t>
    </dgm:pt>
    <dgm:pt modelId="{0A05AC01-1478-4F95-9522-CDB0DCD75D27}" type="parTrans" cxnId="{ABF1137A-578B-4355-9BCE-3D942251E149}">
      <dgm:prSet/>
      <dgm:spPr/>
      <dgm:t>
        <a:bodyPr/>
        <a:lstStyle/>
        <a:p>
          <a:endParaRPr lang="zh-CN" altLang="en-US" sz="2000">
            <a:latin typeface="微软雅黑" pitchFamily="34" charset="-122"/>
            <a:ea typeface="微软雅黑" pitchFamily="34" charset="-122"/>
          </a:endParaRPr>
        </a:p>
      </dgm:t>
    </dgm:pt>
    <dgm:pt modelId="{E48DA5EF-2042-400C-BCFD-8949587A9543}" type="sibTrans" cxnId="{ABF1137A-578B-4355-9BCE-3D942251E149}">
      <dgm:prSet/>
      <dgm:spPr/>
      <dgm:t>
        <a:bodyPr/>
        <a:lstStyle/>
        <a:p>
          <a:endParaRPr lang="zh-CN" altLang="en-US" sz="2000">
            <a:latin typeface="微软雅黑" pitchFamily="34" charset="-122"/>
            <a:ea typeface="微软雅黑" pitchFamily="34" charset="-122"/>
          </a:endParaRPr>
        </a:p>
      </dgm:t>
    </dgm:pt>
    <dgm:pt modelId="{048E7D03-2BDD-4F44-ADA2-5BD26DF052E5}">
      <dgm:prSet custT="1"/>
      <dgm:spPr/>
      <dgm:t>
        <a:bodyPr/>
        <a:lstStyle/>
        <a:p>
          <a:r>
            <a:rPr lang="zh-CN" altLang="zh-CN" sz="2000" dirty="0" smtClean="0">
              <a:latin typeface="微软雅黑" pitchFamily="34" charset="-122"/>
              <a:ea typeface="微软雅黑" pitchFamily="34" charset="-122"/>
            </a:rPr>
            <a:t>小实验懂得大道理</a:t>
          </a:r>
          <a:endParaRPr lang="en-US" altLang="zh-CN" sz="2000" dirty="0" smtClean="0">
            <a:latin typeface="微软雅黑" pitchFamily="34" charset="-122"/>
            <a:ea typeface="微软雅黑" pitchFamily="34" charset="-122"/>
          </a:endParaRPr>
        </a:p>
      </dgm:t>
    </dgm:pt>
    <dgm:pt modelId="{E5D68442-BF31-4080-9DFB-EF48A6F0CA49}" type="parTrans" cxnId="{AAE1FD79-7D9F-4BA2-800E-BA9983D9FB74}">
      <dgm:prSet/>
      <dgm:spPr/>
      <dgm:t>
        <a:bodyPr/>
        <a:lstStyle/>
        <a:p>
          <a:endParaRPr lang="zh-CN" altLang="en-US" sz="2000">
            <a:latin typeface="微软雅黑" pitchFamily="34" charset="-122"/>
            <a:ea typeface="微软雅黑" pitchFamily="34" charset="-122"/>
          </a:endParaRPr>
        </a:p>
      </dgm:t>
    </dgm:pt>
    <dgm:pt modelId="{E8A0335C-41EB-4B22-927A-9DF85F12352F}" type="sibTrans" cxnId="{AAE1FD79-7D9F-4BA2-800E-BA9983D9FB74}">
      <dgm:prSet/>
      <dgm:spPr/>
      <dgm:t>
        <a:bodyPr/>
        <a:lstStyle/>
        <a:p>
          <a:endParaRPr lang="zh-CN" altLang="en-US" sz="2000">
            <a:latin typeface="微软雅黑" pitchFamily="34" charset="-122"/>
            <a:ea typeface="微软雅黑" pitchFamily="34" charset="-122"/>
          </a:endParaRPr>
        </a:p>
      </dgm:t>
    </dgm:pt>
    <dgm:pt modelId="{10A2BF7D-83A1-40ED-8C01-223A809F6FF3}">
      <dgm:prSet custT="1"/>
      <dgm:spPr/>
      <dgm:t>
        <a:bodyPr/>
        <a:lstStyle/>
        <a:p>
          <a:r>
            <a:rPr lang="zh-CN" altLang="zh-CN" sz="2000" dirty="0" smtClean="0">
              <a:latin typeface="微软雅黑" pitchFamily="34" charset="-122"/>
              <a:ea typeface="微软雅黑" pitchFamily="34" charset="-122"/>
            </a:rPr>
            <a:t>小活动拓展大思维</a:t>
          </a:r>
          <a:endParaRPr lang="en-US" altLang="zh-CN" sz="2000" dirty="0" smtClean="0">
            <a:latin typeface="微软雅黑" pitchFamily="34" charset="-122"/>
            <a:ea typeface="微软雅黑" pitchFamily="34" charset="-122"/>
          </a:endParaRPr>
        </a:p>
      </dgm:t>
    </dgm:pt>
    <dgm:pt modelId="{D15E4167-9B66-4A2D-AC22-7EAD68757E3F}" type="parTrans" cxnId="{5567A990-78D1-4A57-979E-823733835BEA}">
      <dgm:prSet/>
      <dgm:spPr/>
      <dgm:t>
        <a:bodyPr/>
        <a:lstStyle/>
        <a:p>
          <a:endParaRPr lang="zh-CN" altLang="en-US" sz="2000">
            <a:latin typeface="微软雅黑" pitchFamily="34" charset="-122"/>
            <a:ea typeface="微软雅黑" pitchFamily="34" charset="-122"/>
          </a:endParaRPr>
        </a:p>
      </dgm:t>
    </dgm:pt>
    <dgm:pt modelId="{FD24589F-33E0-4911-8F3D-BA0CA91A9410}" type="sibTrans" cxnId="{5567A990-78D1-4A57-979E-823733835BEA}">
      <dgm:prSet/>
      <dgm:spPr/>
      <dgm:t>
        <a:bodyPr/>
        <a:lstStyle/>
        <a:p>
          <a:endParaRPr lang="zh-CN" altLang="en-US" sz="2000">
            <a:latin typeface="微软雅黑" pitchFamily="34" charset="-122"/>
            <a:ea typeface="微软雅黑" pitchFamily="34" charset="-122"/>
          </a:endParaRPr>
        </a:p>
      </dgm:t>
    </dgm:pt>
    <dgm:pt modelId="{9F78426E-94B0-41D2-8DCB-08D56CD2B0C6}">
      <dgm:prSet custT="1"/>
      <dgm:spPr/>
      <dgm:t>
        <a:bodyPr/>
        <a:lstStyle/>
        <a:p>
          <a:pPr rtl="0"/>
          <a:r>
            <a:rPr lang="zh-CN" altLang="zh-CN" sz="2000" dirty="0" smtClean="0">
              <a:latin typeface="微软雅黑" pitchFamily="34" charset="-122"/>
              <a:ea typeface="微软雅黑" pitchFamily="34" charset="-122"/>
            </a:rPr>
            <a:t>学习科学知识，掌握科学方法，增才干，长智慧。</a:t>
          </a:r>
          <a:endParaRPr kumimoji="1" lang="zh-CN" altLang="en-US" sz="2000" dirty="0">
            <a:latin typeface="微软雅黑" pitchFamily="34" charset="-122"/>
            <a:ea typeface="微软雅黑" pitchFamily="34" charset="-122"/>
          </a:endParaRPr>
        </a:p>
      </dgm:t>
    </dgm:pt>
    <dgm:pt modelId="{9717EDAD-1C1C-44F7-AF78-C5B60F2BFCC8}" type="parTrans" cxnId="{4AF41AA9-F202-40FF-B557-E0D0E79E26E4}">
      <dgm:prSet/>
      <dgm:spPr/>
      <dgm:t>
        <a:bodyPr/>
        <a:lstStyle/>
        <a:p>
          <a:endParaRPr lang="zh-CN" altLang="en-US" sz="2000">
            <a:latin typeface="微软雅黑" pitchFamily="34" charset="-122"/>
            <a:ea typeface="微软雅黑" pitchFamily="34" charset="-122"/>
          </a:endParaRPr>
        </a:p>
      </dgm:t>
    </dgm:pt>
    <dgm:pt modelId="{718B7B64-FD3F-4253-B23E-A90447861548}" type="sibTrans" cxnId="{4AF41AA9-F202-40FF-B557-E0D0E79E26E4}">
      <dgm:prSet/>
      <dgm:spPr/>
      <dgm:t>
        <a:bodyPr/>
        <a:lstStyle/>
        <a:p>
          <a:endParaRPr lang="zh-CN" altLang="en-US" sz="2000">
            <a:latin typeface="微软雅黑" pitchFamily="34" charset="-122"/>
            <a:ea typeface="微软雅黑" pitchFamily="34" charset="-122"/>
          </a:endParaRPr>
        </a:p>
      </dgm:t>
    </dgm:pt>
    <dgm:pt modelId="{1F7988B8-6448-417E-A5F9-13F9139C67B9}">
      <dgm:prSet custT="1"/>
      <dgm:spPr/>
      <dgm:t>
        <a:bodyPr/>
        <a:lstStyle/>
        <a:p>
          <a:r>
            <a:rPr lang="zh-CN" altLang="zh-CN" sz="2000" dirty="0" smtClean="0">
              <a:latin typeface="微软雅黑" pitchFamily="34" charset="-122"/>
              <a:ea typeface="微软雅黑" pitchFamily="34" charset="-122"/>
            </a:rPr>
            <a:t>树立科学思想，崇尚科学精神，砥砺品格，完善自我。</a:t>
          </a:r>
          <a:endParaRPr lang="en-US" altLang="zh-CN" sz="2000" dirty="0" smtClean="0">
            <a:latin typeface="微软雅黑" pitchFamily="34" charset="-122"/>
            <a:ea typeface="微软雅黑" pitchFamily="34" charset="-122"/>
          </a:endParaRPr>
        </a:p>
      </dgm:t>
    </dgm:pt>
    <dgm:pt modelId="{839E0C5E-7756-4D36-9A5C-CDFD70BC5A6F}" type="parTrans" cxnId="{E4F3DE62-5FCC-4174-AEA8-2C409CE8BD6B}">
      <dgm:prSet/>
      <dgm:spPr/>
      <dgm:t>
        <a:bodyPr/>
        <a:lstStyle/>
        <a:p>
          <a:endParaRPr lang="zh-CN" altLang="en-US" sz="2000">
            <a:latin typeface="微软雅黑" pitchFamily="34" charset="-122"/>
            <a:ea typeface="微软雅黑" pitchFamily="34" charset="-122"/>
          </a:endParaRPr>
        </a:p>
      </dgm:t>
    </dgm:pt>
    <dgm:pt modelId="{1706A08A-1CB9-4302-91BD-F299C8B0F025}" type="sibTrans" cxnId="{E4F3DE62-5FCC-4174-AEA8-2C409CE8BD6B}">
      <dgm:prSet/>
      <dgm:spPr/>
      <dgm:t>
        <a:bodyPr/>
        <a:lstStyle/>
        <a:p>
          <a:endParaRPr lang="zh-CN" altLang="en-US" sz="2000">
            <a:latin typeface="微软雅黑" pitchFamily="34" charset="-122"/>
            <a:ea typeface="微软雅黑" pitchFamily="34" charset="-122"/>
          </a:endParaRPr>
        </a:p>
      </dgm:t>
    </dgm:pt>
    <dgm:pt modelId="{9F89DF8F-FE5B-4623-9CFD-8B162FAFD84C}" type="pres">
      <dgm:prSet presAssocID="{DA99B442-9F89-4E51-86F6-996B81362113}" presName="Name0" presStyleCnt="0">
        <dgm:presLayoutVars>
          <dgm:dir/>
          <dgm:animLvl val="lvl"/>
          <dgm:resizeHandles val="exact"/>
        </dgm:presLayoutVars>
      </dgm:prSet>
      <dgm:spPr/>
      <dgm:t>
        <a:bodyPr/>
        <a:lstStyle/>
        <a:p>
          <a:endParaRPr lang="zh-CN" altLang="en-US"/>
        </a:p>
      </dgm:t>
    </dgm:pt>
    <dgm:pt modelId="{55FCCAB3-298E-4D7F-B773-906EE4A1D2D2}" type="pres">
      <dgm:prSet presAssocID="{F2A7DF40-A24E-4C1B-BDEE-549298F26CC8}" presName="composite" presStyleCnt="0"/>
      <dgm:spPr/>
    </dgm:pt>
    <dgm:pt modelId="{AB975408-E588-4619-8BFA-8FF994275F63}" type="pres">
      <dgm:prSet presAssocID="{F2A7DF40-A24E-4C1B-BDEE-549298F26CC8}" presName="parTx" presStyleLbl="alignNode1" presStyleIdx="0" presStyleCnt="2">
        <dgm:presLayoutVars>
          <dgm:chMax val="0"/>
          <dgm:chPref val="0"/>
          <dgm:bulletEnabled val="1"/>
        </dgm:presLayoutVars>
      </dgm:prSet>
      <dgm:spPr/>
      <dgm:t>
        <a:bodyPr/>
        <a:lstStyle/>
        <a:p>
          <a:endParaRPr lang="zh-CN" altLang="en-US"/>
        </a:p>
      </dgm:t>
    </dgm:pt>
    <dgm:pt modelId="{B49AE2A0-4F2B-4AC0-B4F3-B7BB2B05483E}" type="pres">
      <dgm:prSet presAssocID="{F2A7DF40-A24E-4C1B-BDEE-549298F26CC8}" presName="desTx" presStyleLbl="alignAccFollowNode1" presStyleIdx="0" presStyleCnt="2">
        <dgm:presLayoutVars>
          <dgm:bulletEnabled val="1"/>
        </dgm:presLayoutVars>
      </dgm:prSet>
      <dgm:spPr/>
      <dgm:t>
        <a:bodyPr/>
        <a:lstStyle/>
        <a:p>
          <a:endParaRPr lang="zh-CN" altLang="en-US"/>
        </a:p>
      </dgm:t>
    </dgm:pt>
    <dgm:pt modelId="{BAB033E1-3FE0-45F3-9326-7BCB6654D617}" type="pres">
      <dgm:prSet presAssocID="{6D13B5A7-32F9-4676-9216-EBF715FB0034}" presName="space" presStyleCnt="0"/>
      <dgm:spPr/>
    </dgm:pt>
    <dgm:pt modelId="{AFD146D1-B37A-4B63-8093-1718B4FC38A6}" type="pres">
      <dgm:prSet presAssocID="{67ADD7B6-20B7-48EB-97C6-2DEF357E06C2}" presName="composite" presStyleCnt="0"/>
      <dgm:spPr/>
    </dgm:pt>
    <dgm:pt modelId="{23E51BAC-909E-405C-A369-E19B013FE149}" type="pres">
      <dgm:prSet presAssocID="{67ADD7B6-20B7-48EB-97C6-2DEF357E06C2}" presName="parTx" presStyleLbl="alignNode1" presStyleIdx="1" presStyleCnt="2">
        <dgm:presLayoutVars>
          <dgm:chMax val="0"/>
          <dgm:chPref val="0"/>
          <dgm:bulletEnabled val="1"/>
        </dgm:presLayoutVars>
      </dgm:prSet>
      <dgm:spPr/>
      <dgm:t>
        <a:bodyPr/>
        <a:lstStyle/>
        <a:p>
          <a:endParaRPr lang="zh-CN" altLang="en-US"/>
        </a:p>
      </dgm:t>
    </dgm:pt>
    <dgm:pt modelId="{694EC911-7FD7-40AA-A3B6-BBC2BE737D56}" type="pres">
      <dgm:prSet presAssocID="{67ADD7B6-20B7-48EB-97C6-2DEF357E06C2}" presName="desTx" presStyleLbl="alignAccFollowNode1" presStyleIdx="1" presStyleCnt="2">
        <dgm:presLayoutVars>
          <dgm:bulletEnabled val="1"/>
        </dgm:presLayoutVars>
      </dgm:prSet>
      <dgm:spPr/>
      <dgm:t>
        <a:bodyPr/>
        <a:lstStyle/>
        <a:p>
          <a:endParaRPr lang="zh-CN" altLang="en-US"/>
        </a:p>
      </dgm:t>
    </dgm:pt>
  </dgm:ptLst>
  <dgm:cxnLst>
    <dgm:cxn modelId="{18A1231D-1C7F-4BCC-A91B-6B0CBEA1955B}" type="presOf" srcId="{DA99B442-9F89-4E51-86F6-996B81362113}" destId="{9F89DF8F-FE5B-4623-9CFD-8B162FAFD84C}" srcOrd="0" destOrd="0" presId="urn:microsoft.com/office/officeart/2005/8/layout/hList1"/>
    <dgm:cxn modelId="{3A8B3219-D453-4155-92AD-40390521CAFD}" type="presOf" srcId="{67ADD7B6-20B7-48EB-97C6-2DEF357E06C2}" destId="{23E51BAC-909E-405C-A369-E19B013FE149}" srcOrd="0" destOrd="0" presId="urn:microsoft.com/office/officeart/2005/8/layout/hList1"/>
    <dgm:cxn modelId="{410C07D3-18D8-46B5-BF66-889F75E95CF2}" srcId="{DA99B442-9F89-4E51-86F6-996B81362113}" destId="{F2A7DF40-A24E-4C1B-BDEE-549298F26CC8}" srcOrd="0" destOrd="0" parTransId="{4D938A2D-E912-42BA-998A-3706D24B986E}" sibTransId="{6D13B5A7-32F9-4676-9216-EBF715FB0034}"/>
    <dgm:cxn modelId="{4AF41AA9-F202-40FF-B557-E0D0E79E26E4}" srcId="{67ADD7B6-20B7-48EB-97C6-2DEF357E06C2}" destId="{9F78426E-94B0-41D2-8DCB-08D56CD2B0C6}" srcOrd="0" destOrd="0" parTransId="{9717EDAD-1C1C-44F7-AF78-C5B60F2BFCC8}" sibTransId="{718B7B64-FD3F-4253-B23E-A90447861548}"/>
    <dgm:cxn modelId="{5567A990-78D1-4A57-979E-823733835BEA}" srcId="{F2A7DF40-A24E-4C1B-BDEE-549298F26CC8}" destId="{10A2BF7D-83A1-40ED-8C01-223A809F6FF3}" srcOrd="2" destOrd="0" parTransId="{D15E4167-9B66-4A2D-AC22-7EAD68757E3F}" sibTransId="{FD24589F-33E0-4911-8F3D-BA0CA91A9410}"/>
    <dgm:cxn modelId="{E84D462A-90F2-4DBD-AF90-80DCF4F9CE26}" type="presOf" srcId="{1F7988B8-6448-417E-A5F9-13F9139C67B9}" destId="{694EC911-7FD7-40AA-A3B6-BBC2BE737D56}" srcOrd="0" destOrd="1" presId="urn:microsoft.com/office/officeart/2005/8/layout/hList1"/>
    <dgm:cxn modelId="{2A1E4ED4-9CCE-4A83-858B-DF38343B1470}" type="presOf" srcId="{9F78426E-94B0-41D2-8DCB-08D56CD2B0C6}" destId="{694EC911-7FD7-40AA-A3B6-BBC2BE737D56}" srcOrd="0" destOrd="0" presId="urn:microsoft.com/office/officeart/2005/8/layout/hList1"/>
    <dgm:cxn modelId="{0F20322C-8640-4D13-873B-B363DBDAC55B}" type="presOf" srcId="{F2A7DF40-A24E-4C1B-BDEE-549298F26CC8}" destId="{AB975408-E588-4619-8BFA-8FF994275F63}" srcOrd="0" destOrd="0" presId="urn:microsoft.com/office/officeart/2005/8/layout/hList1"/>
    <dgm:cxn modelId="{552FDC85-FC3B-4780-957C-E596D6E3615B}" type="presOf" srcId="{8D169D9D-B55C-4913-BFB0-A35E48E8E945}" destId="{B49AE2A0-4F2B-4AC0-B4F3-B7BB2B05483E}" srcOrd="0" destOrd="0" presId="urn:microsoft.com/office/officeart/2005/8/layout/hList1"/>
    <dgm:cxn modelId="{ABF1137A-578B-4355-9BCE-3D942251E149}" srcId="{F2A7DF40-A24E-4C1B-BDEE-549298F26CC8}" destId="{8D169D9D-B55C-4913-BFB0-A35E48E8E945}" srcOrd="0" destOrd="0" parTransId="{0A05AC01-1478-4F95-9522-CDB0DCD75D27}" sibTransId="{E48DA5EF-2042-400C-BCFD-8949587A9543}"/>
    <dgm:cxn modelId="{7B159E26-60F3-4235-A451-D94E00AC2A54}" type="presOf" srcId="{10A2BF7D-83A1-40ED-8C01-223A809F6FF3}" destId="{B49AE2A0-4F2B-4AC0-B4F3-B7BB2B05483E}" srcOrd="0" destOrd="2" presId="urn:microsoft.com/office/officeart/2005/8/layout/hList1"/>
    <dgm:cxn modelId="{AAE1FD79-7D9F-4BA2-800E-BA9983D9FB74}" srcId="{F2A7DF40-A24E-4C1B-BDEE-549298F26CC8}" destId="{048E7D03-2BDD-4F44-ADA2-5BD26DF052E5}" srcOrd="1" destOrd="0" parTransId="{E5D68442-BF31-4080-9DFB-EF48A6F0CA49}" sibTransId="{E8A0335C-41EB-4B22-927A-9DF85F12352F}"/>
    <dgm:cxn modelId="{6059C53E-DC5C-4480-BBB6-D1268D54C61C}" srcId="{DA99B442-9F89-4E51-86F6-996B81362113}" destId="{67ADD7B6-20B7-48EB-97C6-2DEF357E06C2}" srcOrd="1" destOrd="0" parTransId="{C90BA7D1-CA85-4FF0-8641-22C2D332C418}" sibTransId="{05F25BB0-D060-4B52-88A2-7743A68EF09E}"/>
    <dgm:cxn modelId="{E4F3DE62-5FCC-4174-AEA8-2C409CE8BD6B}" srcId="{67ADD7B6-20B7-48EB-97C6-2DEF357E06C2}" destId="{1F7988B8-6448-417E-A5F9-13F9139C67B9}" srcOrd="1" destOrd="0" parTransId="{839E0C5E-7756-4D36-9A5C-CDFD70BC5A6F}" sibTransId="{1706A08A-1CB9-4302-91BD-F299C8B0F025}"/>
    <dgm:cxn modelId="{252D9802-B4DC-441C-8937-00BB36057F18}" type="presOf" srcId="{048E7D03-2BDD-4F44-ADA2-5BD26DF052E5}" destId="{B49AE2A0-4F2B-4AC0-B4F3-B7BB2B05483E}" srcOrd="0" destOrd="1" presId="urn:microsoft.com/office/officeart/2005/8/layout/hList1"/>
    <dgm:cxn modelId="{1D05C487-D270-4274-9DAB-FFB66F17F68C}" type="presParOf" srcId="{9F89DF8F-FE5B-4623-9CFD-8B162FAFD84C}" destId="{55FCCAB3-298E-4D7F-B773-906EE4A1D2D2}" srcOrd="0" destOrd="0" presId="urn:microsoft.com/office/officeart/2005/8/layout/hList1"/>
    <dgm:cxn modelId="{9B06EA20-5685-4D66-B080-2629C308CD52}" type="presParOf" srcId="{55FCCAB3-298E-4D7F-B773-906EE4A1D2D2}" destId="{AB975408-E588-4619-8BFA-8FF994275F63}" srcOrd="0" destOrd="0" presId="urn:microsoft.com/office/officeart/2005/8/layout/hList1"/>
    <dgm:cxn modelId="{1AD83366-3B77-4EDE-861D-F693764932CB}" type="presParOf" srcId="{55FCCAB3-298E-4D7F-B773-906EE4A1D2D2}" destId="{B49AE2A0-4F2B-4AC0-B4F3-B7BB2B05483E}" srcOrd="1" destOrd="0" presId="urn:microsoft.com/office/officeart/2005/8/layout/hList1"/>
    <dgm:cxn modelId="{66205EA7-6D7E-400F-A88A-817E266144CA}" type="presParOf" srcId="{9F89DF8F-FE5B-4623-9CFD-8B162FAFD84C}" destId="{BAB033E1-3FE0-45F3-9326-7BCB6654D617}" srcOrd="1" destOrd="0" presId="urn:microsoft.com/office/officeart/2005/8/layout/hList1"/>
    <dgm:cxn modelId="{367E59F7-0106-4946-807D-8C8DB555867E}" type="presParOf" srcId="{9F89DF8F-FE5B-4623-9CFD-8B162FAFD84C}" destId="{AFD146D1-B37A-4B63-8093-1718B4FC38A6}" srcOrd="2" destOrd="0" presId="urn:microsoft.com/office/officeart/2005/8/layout/hList1"/>
    <dgm:cxn modelId="{DE287F97-DC1A-40F4-B72A-F69F889022C0}" type="presParOf" srcId="{AFD146D1-B37A-4B63-8093-1718B4FC38A6}" destId="{23E51BAC-909E-405C-A369-E19B013FE149}" srcOrd="0" destOrd="0" presId="urn:microsoft.com/office/officeart/2005/8/layout/hList1"/>
    <dgm:cxn modelId="{829786C0-305C-493C-9E89-B89E6E2DC858}" type="presParOf" srcId="{AFD146D1-B37A-4B63-8093-1718B4FC38A6}" destId="{694EC911-7FD7-40AA-A3B6-BBC2BE737D56}"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81D7F7-6E9E-4E34-9E90-D61A2968B622}"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zh-CN" altLang="en-US"/>
        </a:p>
      </dgm:t>
    </dgm:pt>
    <dgm:pt modelId="{7261A57E-CD39-4082-8140-EDAA9FC15687}">
      <dgm:prSet phldrT="[文本]" custT="1"/>
      <dgm:spPr/>
      <dgm:t>
        <a:bodyPr/>
        <a:lstStyle/>
        <a:p>
          <a:r>
            <a:rPr lang="zh-CN" altLang="en-US" sz="3600" dirty="0" smtClean="0">
              <a:latin typeface="微软雅黑" pitchFamily="34" charset="-122"/>
              <a:ea typeface="微软雅黑" pitchFamily="34" charset="-122"/>
            </a:rPr>
            <a:t>益智</a:t>
          </a:r>
          <a:endParaRPr lang="zh-CN" altLang="en-US" sz="3600" dirty="0">
            <a:latin typeface="微软雅黑" pitchFamily="34" charset="-122"/>
            <a:ea typeface="微软雅黑" pitchFamily="34" charset="-122"/>
          </a:endParaRPr>
        </a:p>
      </dgm:t>
    </dgm:pt>
    <dgm:pt modelId="{F6438569-162C-4A1D-BD9D-413AFAC0462A}" type="parTrans" cxnId="{BE7F0CE2-4B7B-43C0-BE6F-5501FB183CBC}">
      <dgm:prSet/>
      <dgm:spPr/>
      <dgm:t>
        <a:bodyPr/>
        <a:lstStyle/>
        <a:p>
          <a:endParaRPr lang="zh-CN" altLang="en-US">
            <a:latin typeface="微软雅黑" pitchFamily="34" charset="-122"/>
            <a:ea typeface="微软雅黑" pitchFamily="34" charset="-122"/>
          </a:endParaRPr>
        </a:p>
      </dgm:t>
    </dgm:pt>
    <dgm:pt modelId="{9FDADBB9-7B32-4126-B388-7798FD109082}" type="sibTrans" cxnId="{BE7F0CE2-4B7B-43C0-BE6F-5501FB183CBC}">
      <dgm:prSet/>
      <dgm:spPr/>
      <dgm:t>
        <a:bodyPr/>
        <a:lstStyle/>
        <a:p>
          <a:endParaRPr lang="zh-CN" altLang="en-US">
            <a:latin typeface="微软雅黑" pitchFamily="34" charset="-122"/>
            <a:ea typeface="微软雅黑" pitchFamily="34" charset="-122"/>
          </a:endParaRPr>
        </a:p>
      </dgm:t>
    </dgm:pt>
    <dgm:pt modelId="{278E4249-5698-4812-A774-566D36667A7F}">
      <dgm:prSet phldrT="[文本]"/>
      <dgm:spPr/>
      <dgm:t>
        <a:bodyPr/>
        <a:lstStyle/>
        <a:p>
          <a:r>
            <a:rPr lang="en-US" dirty="0" smtClean="0">
              <a:latin typeface="微软雅黑" pitchFamily="34" charset="-122"/>
              <a:ea typeface="微软雅黑" pitchFamily="34" charset="-122"/>
            </a:rPr>
            <a:t>2006</a:t>
          </a:r>
          <a:r>
            <a:rPr lang="zh-CN" dirty="0" smtClean="0">
              <a:latin typeface="微软雅黑" pitchFamily="34" charset="-122"/>
              <a:ea typeface="微软雅黑" pitchFamily="34" charset="-122"/>
            </a:rPr>
            <a:t>年“节能在我身边”</a:t>
          </a:r>
          <a:endParaRPr lang="zh-CN" altLang="en-US" dirty="0">
            <a:latin typeface="微软雅黑" pitchFamily="34" charset="-122"/>
            <a:ea typeface="微软雅黑" pitchFamily="34" charset="-122"/>
          </a:endParaRPr>
        </a:p>
      </dgm:t>
    </dgm:pt>
    <dgm:pt modelId="{7087E622-55B9-49F7-AF8D-5FD88ACE89E5}" type="parTrans" cxnId="{5C468683-8851-484A-95B6-230C7980C260}">
      <dgm:prSet/>
      <dgm:spPr/>
      <dgm:t>
        <a:bodyPr/>
        <a:lstStyle/>
        <a:p>
          <a:endParaRPr lang="zh-CN" altLang="en-US">
            <a:latin typeface="微软雅黑" pitchFamily="34" charset="-122"/>
            <a:ea typeface="微软雅黑" pitchFamily="34" charset="-122"/>
          </a:endParaRPr>
        </a:p>
      </dgm:t>
    </dgm:pt>
    <dgm:pt modelId="{24656B09-9D9D-49CE-93F4-BEBA28AED50F}" type="sibTrans" cxnId="{5C468683-8851-484A-95B6-230C7980C260}">
      <dgm:prSet/>
      <dgm:spPr/>
      <dgm:t>
        <a:bodyPr/>
        <a:lstStyle/>
        <a:p>
          <a:endParaRPr lang="zh-CN" altLang="en-US">
            <a:latin typeface="微软雅黑" pitchFamily="34" charset="-122"/>
            <a:ea typeface="微软雅黑" pitchFamily="34" charset="-122"/>
          </a:endParaRPr>
        </a:p>
      </dgm:t>
    </dgm:pt>
    <dgm:pt modelId="{12262495-0488-44F9-ABB5-27B1C00E2D38}">
      <dgm:prSet phldrT="[文本]"/>
      <dgm:spPr/>
      <dgm:t>
        <a:bodyPr/>
        <a:lstStyle/>
        <a:p>
          <a:r>
            <a:rPr lang="zh-CN" dirty="0" smtClean="0">
              <a:latin typeface="微软雅黑" pitchFamily="34" charset="-122"/>
              <a:ea typeface="微软雅黑" pitchFamily="34" charset="-122"/>
            </a:rPr>
            <a:t>教会孩子们怎样查电表</a:t>
          </a:r>
          <a:endParaRPr lang="zh-CN" altLang="en-US" dirty="0">
            <a:latin typeface="微软雅黑" pitchFamily="34" charset="-122"/>
            <a:ea typeface="微软雅黑" pitchFamily="34" charset="-122"/>
          </a:endParaRPr>
        </a:p>
      </dgm:t>
    </dgm:pt>
    <dgm:pt modelId="{3719681F-97F7-4861-8D32-E8422302341C}" type="parTrans" cxnId="{B7B91BAA-7B6F-4C9E-96F3-F4BFBB92DFEF}">
      <dgm:prSet/>
      <dgm:spPr/>
      <dgm:t>
        <a:bodyPr/>
        <a:lstStyle/>
        <a:p>
          <a:endParaRPr lang="zh-CN" altLang="en-US">
            <a:latin typeface="微软雅黑" pitchFamily="34" charset="-122"/>
            <a:ea typeface="微软雅黑" pitchFamily="34" charset="-122"/>
          </a:endParaRPr>
        </a:p>
      </dgm:t>
    </dgm:pt>
    <dgm:pt modelId="{F7E7FFC4-CB32-4458-ACE5-26886387DA9C}" type="sibTrans" cxnId="{B7B91BAA-7B6F-4C9E-96F3-F4BFBB92DFEF}">
      <dgm:prSet/>
      <dgm:spPr/>
      <dgm:t>
        <a:bodyPr/>
        <a:lstStyle/>
        <a:p>
          <a:endParaRPr lang="zh-CN" altLang="en-US">
            <a:latin typeface="微软雅黑" pitchFamily="34" charset="-122"/>
            <a:ea typeface="微软雅黑" pitchFamily="34" charset="-122"/>
          </a:endParaRPr>
        </a:p>
      </dgm:t>
    </dgm:pt>
    <dgm:pt modelId="{2F6A8CD2-458C-4E33-9168-06351CD441DE}">
      <dgm:prSet phldrT="[文本]"/>
      <dgm:spPr/>
      <dgm:t>
        <a:bodyPr/>
        <a:lstStyle/>
        <a:p>
          <a:r>
            <a:rPr lang="en-US" dirty="0" smtClean="0">
              <a:latin typeface="微软雅黑" pitchFamily="34" charset="-122"/>
              <a:ea typeface="微软雅黑" pitchFamily="34" charset="-122"/>
            </a:rPr>
            <a:t>2007</a:t>
          </a:r>
          <a:r>
            <a:rPr lang="zh-CN" dirty="0" smtClean="0">
              <a:latin typeface="微软雅黑" pitchFamily="34" charset="-122"/>
              <a:ea typeface="微软雅黑" pitchFamily="34" charset="-122"/>
            </a:rPr>
            <a:t>年“节水在我身边”</a:t>
          </a:r>
          <a:endParaRPr lang="zh-CN" altLang="en-US" dirty="0">
            <a:latin typeface="微软雅黑" pitchFamily="34" charset="-122"/>
            <a:ea typeface="微软雅黑" pitchFamily="34" charset="-122"/>
          </a:endParaRPr>
        </a:p>
      </dgm:t>
    </dgm:pt>
    <dgm:pt modelId="{64616537-9178-4956-A6C7-DDA4C9CFE774}" type="parTrans" cxnId="{42056536-BD90-4C12-A17C-ED54F2055A24}">
      <dgm:prSet/>
      <dgm:spPr/>
      <dgm:t>
        <a:bodyPr/>
        <a:lstStyle/>
        <a:p>
          <a:endParaRPr lang="zh-CN" altLang="en-US">
            <a:latin typeface="微软雅黑" pitchFamily="34" charset="-122"/>
            <a:ea typeface="微软雅黑" pitchFamily="34" charset="-122"/>
          </a:endParaRPr>
        </a:p>
      </dgm:t>
    </dgm:pt>
    <dgm:pt modelId="{C6F91FFD-C5A0-4E1A-AD42-444731FD3D0C}" type="sibTrans" cxnId="{42056536-BD90-4C12-A17C-ED54F2055A24}">
      <dgm:prSet/>
      <dgm:spPr/>
      <dgm:t>
        <a:bodyPr/>
        <a:lstStyle/>
        <a:p>
          <a:endParaRPr lang="zh-CN" altLang="en-US">
            <a:latin typeface="微软雅黑" pitchFamily="34" charset="-122"/>
            <a:ea typeface="微软雅黑" pitchFamily="34" charset="-122"/>
          </a:endParaRPr>
        </a:p>
      </dgm:t>
    </dgm:pt>
    <dgm:pt modelId="{84BFDA35-D680-437C-BC18-45C2E0239870}">
      <dgm:prSet phldrT="[文本]"/>
      <dgm:spPr/>
      <dgm:t>
        <a:bodyPr/>
        <a:lstStyle/>
        <a:p>
          <a:r>
            <a:rPr lang="zh-CN" dirty="0" smtClean="0">
              <a:latin typeface="微软雅黑" pitchFamily="34" charset="-122"/>
              <a:ea typeface="微软雅黑" pitchFamily="34" charset="-122"/>
            </a:rPr>
            <a:t>教会孩子们怎样查水表</a:t>
          </a:r>
          <a:endParaRPr lang="zh-CN" altLang="en-US" dirty="0">
            <a:latin typeface="微软雅黑" pitchFamily="34" charset="-122"/>
            <a:ea typeface="微软雅黑" pitchFamily="34" charset="-122"/>
          </a:endParaRPr>
        </a:p>
      </dgm:t>
    </dgm:pt>
    <dgm:pt modelId="{CD8FEC88-C9B2-402F-8BBF-B5CA627825F9}" type="parTrans" cxnId="{4E265D7A-FA17-4693-B6B4-1F3E1CFC417C}">
      <dgm:prSet/>
      <dgm:spPr/>
      <dgm:t>
        <a:bodyPr/>
        <a:lstStyle/>
        <a:p>
          <a:endParaRPr lang="zh-CN" altLang="en-US">
            <a:latin typeface="微软雅黑" pitchFamily="34" charset="-122"/>
            <a:ea typeface="微软雅黑" pitchFamily="34" charset="-122"/>
          </a:endParaRPr>
        </a:p>
      </dgm:t>
    </dgm:pt>
    <dgm:pt modelId="{F739ED7B-A6FB-47BF-95B3-41A1C3705243}" type="sibTrans" cxnId="{4E265D7A-FA17-4693-B6B4-1F3E1CFC417C}">
      <dgm:prSet/>
      <dgm:spPr/>
      <dgm:t>
        <a:bodyPr/>
        <a:lstStyle/>
        <a:p>
          <a:endParaRPr lang="zh-CN" altLang="en-US">
            <a:latin typeface="微软雅黑" pitchFamily="34" charset="-122"/>
            <a:ea typeface="微软雅黑" pitchFamily="34" charset="-122"/>
          </a:endParaRPr>
        </a:p>
      </dgm:t>
    </dgm:pt>
    <dgm:pt modelId="{AC7DA396-34A3-49DF-9C9A-EA72EB5BB457}">
      <dgm:prSet phldrT="[文本]"/>
      <dgm:spPr/>
      <dgm:t>
        <a:bodyPr/>
        <a:lstStyle/>
        <a:p>
          <a:r>
            <a:rPr lang="en-US" dirty="0" smtClean="0">
              <a:latin typeface="微软雅黑" pitchFamily="34" charset="-122"/>
              <a:ea typeface="微软雅黑" pitchFamily="34" charset="-122"/>
            </a:rPr>
            <a:t>2011</a:t>
          </a:r>
          <a:r>
            <a:rPr lang="zh-CN" dirty="0" smtClean="0">
              <a:latin typeface="微软雅黑" pitchFamily="34" charset="-122"/>
              <a:ea typeface="微软雅黑" pitchFamily="34" charset="-122"/>
            </a:rPr>
            <a:t>年“珍爱生命之水”</a:t>
          </a:r>
          <a:endParaRPr lang="zh-CN" altLang="en-US" dirty="0">
            <a:latin typeface="微软雅黑" pitchFamily="34" charset="-122"/>
            <a:ea typeface="微软雅黑" pitchFamily="34" charset="-122"/>
          </a:endParaRPr>
        </a:p>
      </dgm:t>
    </dgm:pt>
    <dgm:pt modelId="{EB3138F2-4743-4273-81E8-3E03422BA64E}" type="parTrans" cxnId="{2F94BE16-36C0-492C-A9B3-827D4CC75CD4}">
      <dgm:prSet/>
      <dgm:spPr/>
      <dgm:t>
        <a:bodyPr/>
        <a:lstStyle/>
        <a:p>
          <a:endParaRPr lang="zh-CN" altLang="en-US">
            <a:latin typeface="微软雅黑" pitchFamily="34" charset="-122"/>
            <a:ea typeface="微软雅黑" pitchFamily="34" charset="-122"/>
          </a:endParaRPr>
        </a:p>
      </dgm:t>
    </dgm:pt>
    <dgm:pt modelId="{0448A622-0A3A-4C44-8D77-F4D0F8A31324}" type="sibTrans" cxnId="{2F94BE16-36C0-492C-A9B3-827D4CC75CD4}">
      <dgm:prSet/>
      <dgm:spPr/>
      <dgm:t>
        <a:bodyPr/>
        <a:lstStyle/>
        <a:p>
          <a:endParaRPr lang="zh-CN" altLang="en-US">
            <a:latin typeface="微软雅黑" pitchFamily="34" charset="-122"/>
            <a:ea typeface="微软雅黑" pitchFamily="34" charset="-122"/>
          </a:endParaRPr>
        </a:p>
      </dgm:t>
    </dgm:pt>
    <dgm:pt modelId="{8DF8BEFA-4D3F-4B05-B841-8DB721F97FFA}">
      <dgm:prSet phldrT="[文本]"/>
      <dgm:spPr/>
      <dgm:t>
        <a:bodyPr/>
        <a:lstStyle/>
        <a:p>
          <a:r>
            <a:rPr lang="zh-CN" dirty="0" smtClean="0">
              <a:latin typeface="微软雅黑" pitchFamily="34" charset="-122"/>
              <a:ea typeface="微软雅黑" pitchFamily="34" charset="-122"/>
            </a:rPr>
            <a:t>教会孩子们怎样制作雨量器，怎样做数据采集</a:t>
          </a:r>
          <a:endParaRPr lang="zh-CN" altLang="en-US" dirty="0">
            <a:latin typeface="微软雅黑" pitchFamily="34" charset="-122"/>
            <a:ea typeface="微软雅黑" pitchFamily="34" charset="-122"/>
          </a:endParaRPr>
        </a:p>
      </dgm:t>
    </dgm:pt>
    <dgm:pt modelId="{6186F645-4378-4051-82BB-76E399DB7EB4}" type="parTrans" cxnId="{DC159D7B-A4EA-44E4-8C82-B042A452CC2E}">
      <dgm:prSet/>
      <dgm:spPr/>
      <dgm:t>
        <a:bodyPr/>
        <a:lstStyle/>
        <a:p>
          <a:endParaRPr lang="zh-CN" altLang="en-US">
            <a:latin typeface="微软雅黑" pitchFamily="34" charset="-122"/>
            <a:ea typeface="微软雅黑" pitchFamily="34" charset="-122"/>
          </a:endParaRPr>
        </a:p>
      </dgm:t>
    </dgm:pt>
    <dgm:pt modelId="{09DFE6DD-1784-4563-B503-4660FDFC98DF}" type="sibTrans" cxnId="{DC159D7B-A4EA-44E4-8C82-B042A452CC2E}">
      <dgm:prSet/>
      <dgm:spPr/>
      <dgm:t>
        <a:bodyPr/>
        <a:lstStyle/>
        <a:p>
          <a:endParaRPr lang="zh-CN" altLang="en-US">
            <a:latin typeface="微软雅黑" pitchFamily="34" charset="-122"/>
            <a:ea typeface="微软雅黑" pitchFamily="34" charset="-122"/>
          </a:endParaRPr>
        </a:p>
      </dgm:t>
    </dgm:pt>
    <dgm:pt modelId="{ACE49B74-77C4-4C45-9EAB-CA40BD0EBABE}">
      <dgm:prSet phldrT="[文本]"/>
      <dgm:spPr/>
      <dgm:t>
        <a:bodyPr/>
        <a:lstStyle/>
        <a:p>
          <a:r>
            <a:rPr lang="en-US" dirty="0" smtClean="0">
              <a:latin typeface="微软雅黑" pitchFamily="34" charset="-122"/>
              <a:ea typeface="微软雅黑" pitchFamily="34" charset="-122"/>
            </a:rPr>
            <a:t>2012</a:t>
          </a:r>
          <a:r>
            <a:rPr lang="zh-CN" dirty="0" smtClean="0">
              <a:latin typeface="微软雅黑" pitchFamily="34" charset="-122"/>
              <a:ea typeface="微软雅黑" pitchFamily="34" charset="-122"/>
            </a:rPr>
            <a:t>年“科学饮食、健康生活”</a:t>
          </a:r>
          <a:endParaRPr lang="zh-CN" altLang="en-US" dirty="0">
            <a:latin typeface="微软雅黑" pitchFamily="34" charset="-122"/>
            <a:ea typeface="微软雅黑" pitchFamily="34" charset="-122"/>
          </a:endParaRPr>
        </a:p>
      </dgm:t>
    </dgm:pt>
    <dgm:pt modelId="{6A6794CF-EE96-4ACD-9451-2AEE4DEC66AD}" type="parTrans" cxnId="{BAA3965D-1CD1-4A87-A558-37C175BA31F4}">
      <dgm:prSet/>
      <dgm:spPr/>
      <dgm:t>
        <a:bodyPr/>
        <a:lstStyle/>
        <a:p>
          <a:endParaRPr lang="zh-CN" altLang="en-US">
            <a:latin typeface="微软雅黑" pitchFamily="34" charset="-122"/>
            <a:ea typeface="微软雅黑" pitchFamily="34" charset="-122"/>
          </a:endParaRPr>
        </a:p>
      </dgm:t>
    </dgm:pt>
    <dgm:pt modelId="{5094A923-9A22-4487-94F4-CDEEA1C45CF7}" type="sibTrans" cxnId="{BAA3965D-1CD1-4A87-A558-37C175BA31F4}">
      <dgm:prSet/>
      <dgm:spPr/>
      <dgm:t>
        <a:bodyPr/>
        <a:lstStyle/>
        <a:p>
          <a:endParaRPr lang="zh-CN" altLang="en-US">
            <a:latin typeface="微软雅黑" pitchFamily="34" charset="-122"/>
            <a:ea typeface="微软雅黑" pitchFamily="34" charset="-122"/>
          </a:endParaRPr>
        </a:p>
      </dgm:t>
    </dgm:pt>
    <dgm:pt modelId="{43AA96DF-7E4B-47FB-BB12-F358EF831668}">
      <dgm:prSet phldrT="[文本]"/>
      <dgm:spPr/>
      <dgm:t>
        <a:bodyPr/>
        <a:lstStyle/>
        <a:p>
          <a:r>
            <a:rPr lang="zh-CN" dirty="0" smtClean="0">
              <a:latin typeface="微软雅黑" pitchFamily="34" charset="-122"/>
              <a:ea typeface="微软雅黑" pitchFamily="34" charset="-122"/>
            </a:rPr>
            <a:t>教会孩子怎样看懂食品标签，怎样科学合理膳食</a:t>
          </a:r>
          <a:endParaRPr lang="zh-CN" altLang="en-US" dirty="0">
            <a:latin typeface="微软雅黑" pitchFamily="34" charset="-122"/>
            <a:ea typeface="微软雅黑" pitchFamily="34" charset="-122"/>
          </a:endParaRPr>
        </a:p>
      </dgm:t>
    </dgm:pt>
    <dgm:pt modelId="{5CE6B474-E086-47CB-94CC-CCA9FDF427F4}" type="parTrans" cxnId="{C6CE5EE9-55BB-4D26-8333-086EF37EC196}">
      <dgm:prSet/>
      <dgm:spPr/>
      <dgm:t>
        <a:bodyPr/>
        <a:lstStyle/>
        <a:p>
          <a:endParaRPr lang="zh-CN" altLang="en-US">
            <a:latin typeface="微软雅黑" pitchFamily="34" charset="-122"/>
            <a:ea typeface="微软雅黑" pitchFamily="34" charset="-122"/>
          </a:endParaRPr>
        </a:p>
      </dgm:t>
    </dgm:pt>
    <dgm:pt modelId="{96CBACD2-89BF-4015-B79C-D61E0C527582}" type="sibTrans" cxnId="{C6CE5EE9-55BB-4D26-8333-086EF37EC196}">
      <dgm:prSet/>
      <dgm:spPr/>
      <dgm:t>
        <a:bodyPr/>
        <a:lstStyle/>
        <a:p>
          <a:endParaRPr lang="zh-CN" altLang="en-US">
            <a:latin typeface="微软雅黑" pitchFamily="34" charset="-122"/>
            <a:ea typeface="微软雅黑" pitchFamily="34" charset="-122"/>
          </a:endParaRPr>
        </a:p>
      </dgm:t>
    </dgm:pt>
    <dgm:pt modelId="{9EE3596D-94F3-4DE3-8F20-8400B01C4E21}" type="pres">
      <dgm:prSet presAssocID="{B181D7F7-6E9E-4E34-9E90-D61A2968B622}" presName="hierChild1" presStyleCnt="0">
        <dgm:presLayoutVars>
          <dgm:chPref val="1"/>
          <dgm:dir/>
          <dgm:animOne val="branch"/>
          <dgm:animLvl val="lvl"/>
          <dgm:resizeHandles/>
        </dgm:presLayoutVars>
      </dgm:prSet>
      <dgm:spPr/>
      <dgm:t>
        <a:bodyPr/>
        <a:lstStyle/>
        <a:p>
          <a:endParaRPr lang="zh-CN" altLang="en-US"/>
        </a:p>
      </dgm:t>
    </dgm:pt>
    <dgm:pt modelId="{BACE7C38-8291-4C2D-83E5-E961FE581450}" type="pres">
      <dgm:prSet presAssocID="{7261A57E-CD39-4082-8140-EDAA9FC15687}" presName="hierRoot1" presStyleCnt="0"/>
      <dgm:spPr/>
    </dgm:pt>
    <dgm:pt modelId="{C9E7337E-463F-4E3C-BA29-5E372A848562}" type="pres">
      <dgm:prSet presAssocID="{7261A57E-CD39-4082-8140-EDAA9FC15687}" presName="composite" presStyleCnt="0"/>
      <dgm:spPr/>
    </dgm:pt>
    <dgm:pt modelId="{28C869EF-0115-42FA-AB3A-F62F7A12214C}" type="pres">
      <dgm:prSet presAssocID="{7261A57E-CD39-4082-8140-EDAA9FC15687}" presName="background" presStyleLbl="node0" presStyleIdx="0" presStyleCnt="1"/>
      <dgm:spPr/>
    </dgm:pt>
    <dgm:pt modelId="{F57FAD6A-7A60-4336-833B-17E5B2E7AE1E}" type="pres">
      <dgm:prSet presAssocID="{7261A57E-CD39-4082-8140-EDAA9FC15687}" presName="text" presStyleLbl="fgAcc0" presStyleIdx="0" presStyleCnt="1">
        <dgm:presLayoutVars>
          <dgm:chPref val="3"/>
        </dgm:presLayoutVars>
      </dgm:prSet>
      <dgm:spPr/>
      <dgm:t>
        <a:bodyPr/>
        <a:lstStyle/>
        <a:p>
          <a:endParaRPr lang="zh-CN" altLang="en-US"/>
        </a:p>
      </dgm:t>
    </dgm:pt>
    <dgm:pt modelId="{7CBC392A-8964-4439-9467-0CD15C2F61D0}" type="pres">
      <dgm:prSet presAssocID="{7261A57E-CD39-4082-8140-EDAA9FC15687}" presName="hierChild2" presStyleCnt="0"/>
      <dgm:spPr/>
    </dgm:pt>
    <dgm:pt modelId="{5480776C-2A48-4151-A849-CD2305E1697B}" type="pres">
      <dgm:prSet presAssocID="{7087E622-55B9-49F7-AF8D-5FD88ACE89E5}" presName="Name10" presStyleLbl="parChTrans1D2" presStyleIdx="0" presStyleCnt="4"/>
      <dgm:spPr/>
      <dgm:t>
        <a:bodyPr/>
        <a:lstStyle/>
        <a:p>
          <a:endParaRPr lang="zh-CN" altLang="en-US"/>
        </a:p>
      </dgm:t>
    </dgm:pt>
    <dgm:pt modelId="{FA8E167C-2AF1-4FB3-A250-49B6FE73D387}" type="pres">
      <dgm:prSet presAssocID="{278E4249-5698-4812-A774-566D36667A7F}" presName="hierRoot2" presStyleCnt="0"/>
      <dgm:spPr/>
    </dgm:pt>
    <dgm:pt modelId="{56655A38-3DEA-4B9B-9992-19A3EE6EAC61}" type="pres">
      <dgm:prSet presAssocID="{278E4249-5698-4812-A774-566D36667A7F}" presName="composite2" presStyleCnt="0"/>
      <dgm:spPr/>
    </dgm:pt>
    <dgm:pt modelId="{078FD237-FDD7-4F68-9E82-5E474AF67E97}" type="pres">
      <dgm:prSet presAssocID="{278E4249-5698-4812-A774-566D36667A7F}" presName="background2" presStyleLbl="node2" presStyleIdx="0" presStyleCnt="4"/>
      <dgm:spPr/>
    </dgm:pt>
    <dgm:pt modelId="{3C0CDFE9-9412-479B-A8CB-E0AF319893B5}" type="pres">
      <dgm:prSet presAssocID="{278E4249-5698-4812-A774-566D36667A7F}" presName="text2" presStyleLbl="fgAcc2" presStyleIdx="0" presStyleCnt="4">
        <dgm:presLayoutVars>
          <dgm:chPref val="3"/>
        </dgm:presLayoutVars>
      </dgm:prSet>
      <dgm:spPr/>
      <dgm:t>
        <a:bodyPr/>
        <a:lstStyle/>
        <a:p>
          <a:endParaRPr lang="zh-CN" altLang="en-US"/>
        </a:p>
      </dgm:t>
    </dgm:pt>
    <dgm:pt modelId="{784AFE58-37A3-4067-94D0-1A38184328E2}" type="pres">
      <dgm:prSet presAssocID="{278E4249-5698-4812-A774-566D36667A7F}" presName="hierChild3" presStyleCnt="0"/>
      <dgm:spPr/>
    </dgm:pt>
    <dgm:pt modelId="{86D45E77-22BA-495B-8F22-0767B07E093A}" type="pres">
      <dgm:prSet presAssocID="{3719681F-97F7-4861-8D32-E8422302341C}" presName="Name17" presStyleLbl="parChTrans1D3" presStyleIdx="0" presStyleCnt="4"/>
      <dgm:spPr/>
      <dgm:t>
        <a:bodyPr/>
        <a:lstStyle/>
        <a:p>
          <a:endParaRPr lang="zh-CN" altLang="en-US"/>
        </a:p>
      </dgm:t>
    </dgm:pt>
    <dgm:pt modelId="{6652513D-91F2-474F-8628-7B16F283BEC1}" type="pres">
      <dgm:prSet presAssocID="{12262495-0488-44F9-ABB5-27B1C00E2D38}" presName="hierRoot3" presStyleCnt="0"/>
      <dgm:spPr/>
    </dgm:pt>
    <dgm:pt modelId="{E3757A3B-E44A-492F-875F-E5013CBB94EF}" type="pres">
      <dgm:prSet presAssocID="{12262495-0488-44F9-ABB5-27B1C00E2D38}" presName="composite3" presStyleCnt="0"/>
      <dgm:spPr/>
    </dgm:pt>
    <dgm:pt modelId="{453C1D49-714F-4EF4-AC46-631F1A035347}" type="pres">
      <dgm:prSet presAssocID="{12262495-0488-44F9-ABB5-27B1C00E2D38}" presName="background3" presStyleLbl="node3" presStyleIdx="0" presStyleCnt="4"/>
      <dgm:spPr/>
    </dgm:pt>
    <dgm:pt modelId="{26F72577-EC65-4496-9A7E-5825CE6EEC74}" type="pres">
      <dgm:prSet presAssocID="{12262495-0488-44F9-ABB5-27B1C00E2D38}" presName="text3" presStyleLbl="fgAcc3" presStyleIdx="0" presStyleCnt="4">
        <dgm:presLayoutVars>
          <dgm:chPref val="3"/>
        </dgm:presLayoutVars>
      </dgm:prSet>
      <dgm:spPr/>
      <dgm:t>
        <a:bodyPr/>
        <a:lstStyle/>
        <a:p>
          <a:endParaRPr lang="zh-CN" altLang="en-US"/>
        </a:p>
      </dgm:t>
    </dgm:pt>
    <dgm:pt modelId="{8E2CE391-2341-4236-ABC6-BDD5F3D1FC77}" type="pres">
      <dgm:prSet presAssocID="{12262495-0488-44F9-ABB5-27B1C00E2D38}" presName="hierChild4" presStyleCnt="0"/>
      <dgm:spPr/>
    </dgm:pt>
    <dgm:pt modelId="{5991284C-1A7C-496F-B0A9-98865CF7182E}" type="pres">
      <dgm:prSet presAssocID="{64616537-9178-4956-A6C7-DDA4C9CFE774}" presName="Name10" presStyleLbl="parChTrans1D2" presStyleIdx="1" presStyleCnt="4"/>
      <dgm:spPr/>
      <dgm:t>
        <a:bodyPr/>
        <a:lstStyle/>
        <a:p>
          <a:endParaRPr lang="zh-CN" altLang="en-US"/>
        </a:p>
      </dgm:t>
    </dgm:pt>
    <dgm:pt modelId="{1BABFAAB-4241-4630-AF41-A46B391D19D7}" type="pres">
      <dgm:prSet presAssocID="{2F6A8CD2-458C-4E33-9168-06351CD441DE}" presName="hierRoot2" presStyleCnt="0"/>
      <dgm:spPr/>
    </dgm:pt>
    <dgm:pt modelId="{9D3D9446-B2EA-44FB-9789-7D1D1C59C7EA}" type="pres">
      <dgm:prSet presAssocID="{2F6A8CD2-458C-4E33-9168-06351CD441DE}" presName="composite2" presStyleCnt="0"/>
      <dgm:spPr/>
    </dgm:pt>
    <dgm:pt modelId="{C4AF4F0E-5D47-4B01-8333-F67FE813B1DE}" type="pres">
      <dgm:prSet presAssocID="{2F6A8CD2-458C-4E33-9168-06351CD441DE}" presName="background2" presStyleLbl="node2" presStyleIdx="1" presStyleCnt="4"/>
      <dgm:spPr/>
    </dgm:pt>
    <dgm:pt modelId="{29E6AB84-BF19-4176-9E5F-74381EB2F9C2}" type="pres">
      <dgm:prSet presAssocID="{2F6A8CD2-458C-4E33-9168-06351CD441DE}" presName="text2" presStyleLbl="fgAcc2" presStyleIdx="1" presStyleCnt="4">
        <dgm:presLayoutVars>
          <dgm:chPref val="3"/>
        </dgm:presLayoutVars>
      </dgm:prSet>
      <dgm:spPr/>
      <dgm:t>
        <a:bodyPr/>
        <a:lstStyle/>
        <a:p>
          <a:endParaRPr lang="zh-CN" altLang="en-US"/>
        </a:p>
      </dgm:t>
    </dgm:pt>
    <dgm:pt modelId="{3F64DADE-10F9-493C-A432-43E0A939ED43}" type="pres">
      <dgm:prSet presAssocID="{2F6A8CD2-458C-4E33-9168-06351CD441DE}" presName="hierChild3" presStyleCnt="0"/>
      <dgm:spPr/>
    </dgm:pt>
    <dgm:pt modelId="{8FCBDA49-F8C9-4068-97CE-D15388E71542}" type="pres">
      <dgm:prSet presAssocID="{CD8FEC88-C9B2-402F-8BBF-B5CA627825F9}" presName="Name17" presStyleLbl="parChTrans1D3" presStyleIdx="1" presStyleCnt="4"/>
      <dgm:spPr/>
      <dgm:t>
        <a:bodyPr/>
        <a:lstStyle/>
        <a:p>
          <a:endParaRPr lang="zh-CN" altLang="en-US"/>
        </a:p>
      </dgm:t>
    </dgm:pt>
    <dgm:pt modelId="{1F07647E-81C6-4E23-8DC9-FA14656251C7}" type="pres">
      <dgm:prSet presAssocID="{84BFDA35-D680-437C-BC18-45C2E0239870}" presName="hierRoot3" presStyleCnt="0"/>
      <dgm:spPr/>
    </dgm:pt>
    <dgm:pt modelId="{040DAA63-2BEF-46A3-88F0-04F9B53D4D19}" type="pres">
      <dgm:prSet presAssocID="{84BFDA35-D680-437C-BC18-45C2E0239870}" presName="composite3" presStyleCnt="0"/>
      <dgm:spPr/>
    </dgm:pt>
    <dgm:pt modelId="{488C13BA-2F98-4A9D-810F-F38574E28FDA}" type="pres">
      <dgm:prSet presAssocID="{84BFDA35-D680-437C-BC18-45C2E0239870}" presName="background3" presStyleLbl="node3" presStyleIdx="1" presStyleCnt="4"/>
      <dgm:spPr/>
    </dgm:pt>
    <dgm:pt modelId="{160E4F0E-4E30-496A-96A2-D079AC08C535}" type="pres">
      <dgm:prSet presAssocID="{84BFDA35-D680-437C-BC18-45C2E0239870}" presName="text3" presStyleLbl="fgAcc3" presStyleIdx="1" presStyleCnt="4">
        <dgm:presLayoutVars>
          <dgm:chPref val="3"/>
        </dgm:presLayoutVars>
      </dgm:prSet>
      <dgm:spPr/>
      <dgm:t>
        <a:bodyPr/>
        <a:lstStyle/>
        <a:p>
          <a:endParaRPr lang="zh-CN" altLang="en-US"/>
        </a:p>
      </dgm:t>
    </dgm:pt>
    <dgm:pt modelId="{A2A58D40-763D-4282-8534-B651BED7FEDE}" type="pres">
      <dgm:prSet presAssocID="{84BFDA35-D680-437C-BC18-45C2E0239870}" presName="hierChild4" presStyleCnt="0"/>
      <dgm:spPr/>
    </dgm:pt>
    <dgm:pt modelId="{D22781D1-B490-4AD5-B00C-43FDAC60681D}" type="pres">
      <dgm:prSet presAssocID="{EB3138F2-4743-4273-81E8-3E03422BA64E}" presName="Name10" presStyleLbl="parChTrans1D2" presStyleIdx="2" presStyleCnt="4"/>
      <dgm:spPr/>
      <dgm:t>
        <a:bodyPr/>
        <a:lstStyle/>
        <a:p>
          <a:endParaRPr lang="zh-CN" altLang="en-US"/>
        </a:p>
      </dgm:t>
    </dgm:pt>
    <dgm:pt modelId="{DDA09E67-85CA-4A55-9264-DE579A613C1C}" type="pres">
      <dgm:prSet presAssocID="{AC7DA396-34A3-49DF-9C9A-EA72EB5BB457}" presName="hierRoot2" presStyleCnt="0"/>
      <dgm:spPr/>
    </dgm:pt>
    <dgm:pt modelId="{B47C75D6-20C1-4711-9BC4-A57206DAC3CC}" type="pres">
      <dgm:prSet presAssocID="{AC7DA396-34A3-49DF-9C9A-EA72EB5BB457}" presName="composite2" presStyleCnt="0"/>
      <dgm:spPr/>
    </dgm:pt>
    <dgm:pt modelId="{84EBBCDB-2E87-4862-90AC-7479F4203D98}" type="pres">
      <dgm:prSet presAssocID="{AC7DA396-34A3-49DF-9C9A-EA72EB5BB457}" presName="background2" presStyleLbl="node2" presStyleIdx="2" presStyleCnt="4"/>
      <dgm:spPr/>
    </dgm:pt>
    <dgm:pt modelId="{CAAAAE02-9858-4D4E-8057-931E8C1BFA5C}" type="pres">
      <dgm:prSet presAssocID="{AC7DA396-34A3-49DF-9C9A-EA72EB5BB457}" presName="text2" presStyleLbl="fgAcc2" presStyleIdx="2" presStyleCnt="4">
        <dgm:presLayoutVars>
          <dgm:chPref val="3"/>
        </dgm:presLayoutVars>
      </dgm:prSet>
      <dgm:spPr/>
      <dgm:t>
        <a:bodyPr/>
        <a:lstStyle/>
        <a:p>
          <a:endParaRPr lang="zh-CN" altLang="en-US"/>
        </a:p>
      </dgm:t>
    </dgm:pt>
    <dgm:pt modelId="{75BB1969-3277-4821-846B-252C35DA8542}" type="pres">
      <dgm:prSet presAssocID="{AC7DA396-34A3-49DF-9C9A-EA72EB5BB457}" presName="hierChild3" presStyleCnt="0"/>
      <dgm:spPr/>
    </dgm:pt>
    <dgm:pt modelId="{DB8103BE-FE0B-410E-AABE-596E1D42BB77}" type="pres">
      <dgm:prSet presAssocID="{6186F645-4378-4051-82BB-76E399DB7EB4}" presName="Name17" presStyleLbl="parChTrans1D3" presStyleIdx="2" presStyleCnt="4"/>
      <dgm:spPr/>
      <dgm:t>
        <a:bodyPr/>
        <a:lstStyle/>
        <a:p>
          <a:endParaRPr lang="zh-CN" altLang="en-US"/>
        </a:p>
      </dgm:t>
    </dgm:pt>
    <dgm:pt modelId="{B019A816-DFB0-47FF-99F6-6F6F45EF72B8}" type="pres">
      <dgm:prSet presAssocID="{8DF8BEFA-4D3F-4B05-B841-8DB721F97FFA}" presName="hierRoot3" presStyleCnt="0"/>
      <dgm:spPr/>
    </dgm:pt>
    <dgm:pt modelId="{6172219B-D930-42CF-99DC-66EE31E0EFB8}" type="pres">
      <dgm:prSet presAssocID="{8DF8BEFA-4D3F-4B05-B841-8DB721F97FFA}" presName="composite3" presStyleCnt="0"/>
      <dgm:spPr/>
    </dgm:pt>
    <dgm:pt modelId="{0F29AE5F-1E28-4A99-875B-140845D586F4}" type="pres">
      <dgm:prSet presAssocID="{8DF8BEFA-4D3F-4B05-B841-8DB721F97FFA}" presName="background3" presStyleLbl="node3" presStyleIdx="2" presStyleCnt="4"/>
      <dgm:spPr/>
    </dgm:pt>
    <dgm:pt modelId="{A72D260B-8A36-4B80-B3EE-66931DACF6A5}" type="pres">
      <dgm:prSet presAssocID="{8DF8BEFA-4D3F-4B05-B841-8DB721F97FFA}" presName="text3" presStyleLbl="fgAcc3" presStyleIdx="2" presStyleCnt="4">
        <dgm:presLayoutVars>
          <dgm:chPref val="3"/>
        </dgm:presLayoutVars>
      </dgm:prSet>
      <dgm:spPr/>
      <dgm:t>
        <a:bodyPr/>
        <a:lstStyle/>
        <a:p>
          <a:endParaRPr lang="zh-CN" altLang="en-US"/>
        </a:p>
      </dgm:t>
    </dgm:pt>
    <dgm:pt modelId="{8D3F82DD-2CFB-48CC-8A70-041F04ECE430}" type="pres">
      <dgm:prSet presAssocID="{8DF8BEFA-4D3F-4B05-B841-8DB721F97FFA}" presName="hierChild4" presStyleCnt="0"/>
      <dgm:spPr/>
    </dgm:pt>
    <dgm:pt modelId="{AF321670-9F89-4FC0-BDA6-006CED2F017B}" type="pres">
      <dgm:prSet presAssocID="{6A6794CF-EE96-4ACD-9451-2AEE4DEC66AD}" presName="Name10" presStyleLbl="parChTrans1D2" presStyleIdx="3" presStyleCnt="4"/>
      <dgm:spPr/>
      <dgm:t>
        <a:bodyPr/>
        <a:lstStyle/>
        <a:p>
          <a:endParaRPr lang="zh-CN" altLang="en-US"/>
        </a:p>
      </dgm:t>
    </dgm:pt>
    <dgm:pt modelId="{BF51B82B-CD17-4709-8905-9B352E62CC54}" type="pres">
      <dgm:prSet presAssocID="{ACE49B74-77C4-4C45-9EAB-CA40BD0EBABE}" presName="hierRoot2" presStyleCnt="0"/>
      <dgm:spPr/>
    </dgm:pt>
    <dgm:pt modelId="{1E714232-348E-49E8-8A76-578298D538A2}" type="pres">
      <dgm:prSet presAssocID="{ACE49B74-77C4-4C45-9EAB-CA40BD0EBABE}" presName="composite2" presStyleCnt="0"/>
      <dgm:spPr/>
    </dgm:pt>
    <dgm:pt modelId="{DCFD2BCE-C440-4365-9BCB-F6F8B1BC62CB}" type="pres">
      <dgm:prSet presAssocID="{ACE49B74-77C4-4C45-9EAB-CA40BD0EBABE}" presName="background2" presStyleLbl="node2" presStyleIdx="3" presStyleCnt="4"/>
      <dgm:spPr/>
    </dgm:pt>
    <dgm:pt modelId="{DFCE850E-FD13-42A5-8C71-E5836B1516C9}" type="pres">
      <dgm:prSet presAssocID="{ACE49B74-77C4-4C45-9EAB-CA40BD0EBABE}" presName="text2" presStyleLbl="fgAcc2" presStyleIdx="3" presStyleCnt="4">
        <dgm:presLayoutVars>
          <dgm:chPref val="3"/>
        </dgm:presLayoutVars>
      </dgm:prSet>
      <dgm:spPr/>
      <dgm:t>
        <a:bodyPr/>
        <a:lstStyle/>
        <a:p>
          <a:endParaRPr lang="zh-CN" altLang="en-US"/>
        </a:p>
      </dgm:t>
    </dgm:pt>
    <dgm:pt modelId="{02766214-4DC3-470A-A443-DFD9FD6E8909}" type="pres">
      <dgm:prSet presAssocID="{ACE49B74-77C4-4C45-9EAB-CA40BD0EBABE}" presName="hierChild3" presStyleCnt="0"/>
      <dgm:spPr/>
    </dgm:pt>
    <dgm:pt modelId="{81E222D9-90C1-4861-9BD4-F9B83CC43A88}" type="pres">
      <dgm:prSet presAssocID="{5CE6B474-E086-47CB-94CC-CCA9FDF427F4}" presName="Name17" presStyleLbl="parChTrans1D3" presStyleIdx="3" presStyleCnt="4"/>
      <dgm:spPr/>
      <dgm:t>
        <a:bodyPr/>
        <a:lstStyle/>
        <a:p>
          <a:endParaRPr lang="zh-CN" altLang="en-US"/>
        </a:p>
      </dgm:t>
    </dgm:pt>
    <dgm:pt modelId="{FB17770C-B2A2-4FD2-AFBA-DA8E97AC8D7E}" type="pres">
      <dgm:prSet presAssocID="{43AA96DF-7E4B-47FB-BB12-F358EF831668}" presName="hierRoot3" presStyleCnt="0"/>
      <dgm:spPr/>
    </dgm:pt>
    <dgm:pt modelId="{B3B8DA98-7AF4-4CCB-B1D1-5BEDFE47E21A}" type="pres">
      <dgm:prSet presAssocID="{43AA96DF-7E4B-47FB-BB12-F358EF831668}" presName="composite3" presStyleCnt="0"/>
      <dgm:spPr/>
    </dgm:pt>
    <dgm:pt modelId="{1D29D31D-12A4-4311-B09B-BBE96F997E7D}" type="pres">
      <dgm:prSet presAssocID="{43AA96DF-7E4B-47FB-BB12-F358EF831668}" presName="background3" presStyleLbl="node3" presStyleIdx="3" presStyleCnt="4"/>
      <dgm:spPr/>
    </dgm:pt>
    <dgm:pt modelId="{5A3FD743-8854-4B30-81C7-9D01DC666E18}" type="pres">
      <dgm:prSet presAssocID="{43AA96DF-7E4B-47FB-BB12-F358EF831668}" presName="text3" presStyleLbl="fgAcc3" presStyleIdx="3" presStyleCnt="4">
        <dgm:presLayoutVars>
          <dgm:chPref val="3"/>
        </dgm:presLayoutVars>
      </dgm:prSet>
      <dgm:spPr/>
      <dgm:t>
        <a:bodyPr/>
        <a:lstStyle/>
        <a:p>
          <a:endParaRPr lang="zh-CN" altLang="en-US"/>
        </a:p>
      </dgm:t>
    </dgm:pt>
    <dgm:pt modelId="{10E36149-5ABC-46C6-85DF-03A926858580}" type="pres">
      <dgm:prSet presAssocID="{43AA96DF-7E4B-47FB-BB12-F358EF831668}" presName="hierChild4" presStyleCnt="0"/>
      <dgm:spPr/>
    </dgm:pt>
  </dgm:ptLst>
  <dgm:cxnLst>
    <dgm:cxn modelId="{91634137-1A2F-452B-B838-A330B289ED73}" type="presOf" srcId="{EB3138F2-4743-4273-81E8-3E03422BA64E}" destId="{D22781D1-B490-4AD5-B00C-43FDAC60681D}" srcOrd="0" destOrd="0" presId="urn:microsoft.com/office/officeart/2005/8/layout/hierarchy1"/>
    <dgm:cxn modelId="{42056536-BD90-4C12-A17C-ED54F2055A24}" srcId="{7261A57E-CD39-4082-8140-EDAA9FC15687}" destId="{2F6A8CD2-458C-4E33-9168-06351CD441DE}" srcOrd="1" destOrd="0" parTransId="{64616537-9178-4956-A6C7-DDA4C9CFE774}" sibTransId="{C6F91FFD-C5A0-4E1A-AD42-444731FD3D0C}"/>
    <dgm:cxn modelId="{BAA3965D-1CD1-4A87-A558-37C175BA31F4}" srcId="{7261A57E-CD39-4082-8140-EDAA9FC15687}" destId="{ACE49B74-77C4-4C45-9EAB-CA40BD0EBABE}" srcOrd="3" destOrd="0" parTransId="{6A6794CF-EE96-4ACD-9451-2AEE4DEC66AD}" sibTransId="{5094A923-9A22-4487-94F4-CDEEA1C45CF7}"/>
    <dgm:cxn modelId="{C96A4B22-ECB7-49C4-A8EF-ED3C11F27633}" type="presOf" srcId="{CD8FEC88-C9B2-402F-8BBF-B5CA627825F9}" destId="{8FCBDA49-F8C9-4068-97CE-D15388E71542}" srcOrd="0" destOrd="0" presId="urn:microsoft.com/office/officeart/2005/8/layout/hierarchy1"/>
    <dgm:cxn modelId="{B75289A0-2FC5-4241-920D-64597B1FEECF}" type="presOf" srcId="{84BFDA35-D680-437C-BC18-45C2E0239870}" destId="{160E4F0E-4E30-496A-96A2-D079AC08C535}" srcOrd="0" destOrd="0" presId="urn:microsoft.com/office/officeart/2005/8/layout/hierarchy1"/>
    <dgm:cxn modelId="{BB117759-1772-4EFE-A073-345A255EF42D}" type="presOf" srcId="{5CE6B474-E086-47CB-94CC-CCA9FDF427F4}" destId="{81E222D9-90C1-4861-9BD4-F9B83CC43A88}" srcOrd="0" destOrd="0" presId="urn:microsoft.com/office/officeart/2005/8/layout/hierarchy1"/>
    <dgm:cxn modelId="{DC159D7B-A4EA-44E4-8C82-B042A452CC2E}" srcId="{AC7DA396-34A3-49DF-9C9A-EA72EB5BB457}" destId="{8DF8BEFA-4D3F-4B05-B841-8DB721F97FFA}" srcOrd="0" destOrd="0" parTransId="{6186F645-4378-4051-82BB-76E399DB7EB4}" sibTransId="{09DFE6DD-1784-4563-B503-4660FDFC98DF}"/>
    <dgm:cxn modelId="{538583DA-1A2C-48D6-9EE0-0935C2BF088A}" type="presOf" srcId="{6186F645-4378-4051-82BB-76E399DB7EB4}" destId="{DB8103BE-FE0B-410E-AABE-596E1D42BB77}" srcOrd="0" destOrd="0" presId="urn:microsoft.com/office/officeart/2005/8/layout/hierarchy1"/>
    <dgm:cxn modelId="{80E423D6-EA58-428C-8896-39468221F087}" type="presOf" srcId="{43AA96DF-7E4B-47FB-BB12-F358EF831668}" destId="{5A3FD743-8854-4B30-81C7-9D01DC666E18}" srcOrd="0" destOrd="0" presId="urn:microsoft.com/office/officeart/2005/8/layout/hierarchy1"/>
    <dgm:cxn modelId="{BE7F0CE2-4B7B-43C0-BE6F-5501FB183CBC}" srcId="{B181D7F7-6E9E-4E34-9E90-D61A2968B622}" destId="{7261A57E-CD39-4082-8140-EDAA9FC15687}" srcOrd="0" destOrd="0" parTransId="{F6438569-162C-4A1D-BD9D-413AFAC0462A}" sibTransId="{9FDADBB9-7B32-4126-B388-7798FD109082}"/>
    <dgm:cxn modelId="{5C468683-8851-484A-95B6-230C7980C260}" srcId="{7261A57E-CD39-4082-8140-EDAA9FC15687}" destId="{278E4249-5698-4812-A774-566D36667A7F}" srcOrd="0" destOrd="0" parTransId="{7087E622-55B9-49F7-AF8D-5FD88ACE89E5}" sibTransId="{24656B09-9D9D-49CE-93F4-BEBA28AED50F}"/>
    <dgm:cxn modelId="{EFC6F332-52C8-4AF5-B106-FF3A41EBEA06}" type="presOf" srcId="{ACE49B74-77C4-4C45-9EAB-CA40BD0EBABE}" destId="{DFCE850E-FD13-42A5-8C71-E5836B1516C9}" srcOrd="0" destOrd="0" presId="urn:microsoft.com/office/officeart/2005/8/layout/hierarchy1"/>
    <dgm:cxn modelId="{2949AF09-15C7-4F71-8551-E5481DAA11C0}" type="presOf" srcId="{2F6A8CD2-458C-4E33-9168-06351CD441DE}" destId="{29E6AB84-BF19-4176-9E5F-74381EB2F9C2}" srcOrd="0" destOrd="0" presId="urn:microsoft.com/office/officeart/2005/8/layout/hierarchy1"/>
    <dgm:cxn modelId="{AE1B5704-2034-4EEB-98A2-45AD7F5AC673}" type="presOf" srcId="{AC7DA396-34A3-49DF-9C9A-EA72EB5BB457}" destId="{CAAAAE02-9858-4D4E-8057-931E8C1BFA5C}" srcOrd="0" destOrd="0" presId="urn:microsoft.com/office/officeart/2005/8/layout/hierarchy1"/>
    <dgm:cxn modelId="{B7B91BAA-7B6F-4C9E-96F3-F4BFBB92DFEF}" srcId="{278E4249-5698-4812-A774-566D36667A7F}" destId="{12262495-0488-44F9-ABB5-27B1C00E2D38}" srcOrd="0" destOrd="0" parTransId="{3719681F-97F7-4861-8D32-E8422302341C}" sibTransId="{F7E7FFC4-CB32-4458-ACE5-26886387DA9C}"/>
    <dgm:cxn modelId="{B7AEF8B8-3326-43B0-8BDA-31B5008BDD0E}" type="presOf" srcId="{64616537-9178-4956-A6C7-DDA4C9CFE774}" destId="{5991284C-1A7C-496F-B0A9-98865CF7182E}" srcOrd="0" destOrd="0" presId="urn:microsoft.com/office/officeart/2005/8/layout/hierarchy1"/>
    <dgm:cxn modelId="{BD536531-38BC-4B36-9BCD-52555CA79FE9}" type="presOf" srcId="{278E4249-5698-4812-A774-566D36667A7F}" destId="{3C0CDFE9-9412-479B-A8CB-E0AF319893B5}" srcOrd="0" destOrd="0" presId="urn:microsoft.com/office/officeart/2005/8/layout/hierarchy1"/>
    <dgm:cxn modelId="{4E265D7A-FA17-4693-B6B4-1F3E1CFC417C}" srcId="{2F6A8CD2-458C-4E33-9168-06351CD441DE}" destId="{84BFDA35-D680-437C-BC18-45C2E0239870}" srcOrd="0" destOrd="0" parTransId="{CD8FEC88-C9B2-402F-8BBF-B5CA627825F9}" sibTransId="{F739ED7B-A6FB-47BF-95B3-41A1C3705243}"/>
    <dgm:cxn modelId="{77CD6F1C-2C77-4CE2-A400-4277F8678DD3}" type="presOf" srcId="{B181D7F7-6E9E-4E34-9E90-D61A2968B622}" destId="{9EE3596D-94F3-4DE3-8F20-8400B01C4E21}" srcOrd="0" destOrd="0" presId="urn:microsoft.com/office/officeart/2005/8/layout/hierarchy1"/>
    <dgm:cxn modelId="{E17B0BE6-F479-43D7-A870-146F0C53EE50}" type="presOf" srcId="{8DF8BEFA-4D3F-4B05-B841-8DB721F97FFA}" destId="{A72D260B-8A36-4B80-B3EE-66931DACF6A5}" srcOrd="0" destOrd="0" presId="urn:microsoft.com/office/officeart/2005/8/layout/hierarchy1"/>
    <dgm:cxn modelId="{4B9C685D-C259-4ED7-B099-8D678C38BDE9}" type="presOf" srcId="{3719681F-97F7-4861-8D32-E8422302341C}" destId="{86D45E77-22BA-495B-8F22-0767B07E093A}" srcOrd="0" destOrd="0" presId="urn:microsoft.com/office/officeart/2005/8/layout/hierarchy1"/>
    <dgm:cxn modelId="{CABB3A0A-BE29-45E4-BBBC-66298E60B261}" type="presOf" srcId="{7087E622-55B9-49F7-AF8D-5FD88ACE89E5}" destId="{5480776C-2A48-4151-A849-CD2305E1697B}" srcOrd="0" destOrd="0" presId="urn:microsoft.com/office/officeart/2005/8/layout/hierarchy1"/>
    <dgm:cxn modelId="{96DF6909-BBC2-4F95-8A31-9A6B60BF270F}" type="presOf" srcId="{6A6794CF-EE96-4ACD-9451-2AEE4DEC66AD}" destId="{AF321670-9F89-4FC0-BDA6-006CED2F017B}" srcOrd="0" destOrd="0" presId="urn:microsoft.com/office/officeart/2005/8/layout/hierarchy1"/>
    <dgm:cxn modelId="{C6CE5EE9-55BB-4D26-8333-086EF37EC196}" srcId="{ACE49B74-77C4-4C45-9EAB-CA40BD0EBABE}" destId="{43AA96DF-7E4B-47FB-BB12-F358EF831668}" srcOrd="0" destOrd="0" parTransId="{5CE6B474-E086-47CB-94CC-CCA9FDF427F4}" sibTransId="{96CBACD2-89BF-4015-B79C-D61E0C527582}"/>
    <dgm:cxn modelId="{4905A792-F692-4275-A1E4-A3A260DC37BF}" type="presOf" srcId="{12262495-0488-44F9-ABB5-27B1C00E2D38}" destId="{26F72577-EC65-4496-9A7E-5825CE6EEC74}" srcOrd="0" destOrd="0" presId="urn:microsoft.com/office/officeart/2005/8/layout/hierarchy1"/>
    <dgm:cxn modelId="{9F5A8369-2DC4-4DCB-8507-333390366FDD}" type="presOf" srcId="{7261A57E-CD39-4082-8140-EDAA9FC15687}" destId="{F57FAD6A-7A60-4336-833B-17E5B2E7AE1E}" srcOrd="0" destOrd="0" presId="urn:microsoft.com/office/officeart/2005/8/layout/hierarchy1"/>
    <dgm:cxn modelId="{2F94BE16-36C0-492C-A9B3-827D4CC75CD4}" srcId="{7261A57E-CD39-4082-8140-EDAA9FC15687}" destId="{AC7DA396-34A3-49DF-9C9A-EA72EB5BB457}" srcOrd="2" destOrd="0" parTransId="{EB3138F2-4743-4273-81E8-3E03422BA64E}" sibTransId="{0448A622-0A3A-4C44-8D77-F4D0F8A31324}"/>
    <dgm:cxn modelId="{4AFC5075-C5B3-458C-9731-8095035DCB81}" type="presParOf" srcId="{9EE3596D-94F3-4DE3-8F20-8400B01C4E21}" destId="{BACE7C38-8291-4C2D-83E5-E961FE581450}" srcOrd="0" destOrd="0" presId="urn:microsoft.com/office/officeart/2005/8/layout/hierarchy1"/>
    <dgm:cxn modelId="{245EE36A-49C3-4416-8ADA-BD951C7B6993}" type="presParOf" srcId="{BACE7C38-8291-4C2D-83E5-E961FE581450}" destId="{C9E7337E-463F-4E3C-BA29-5E372A848562}" srcOrd="0" destOrd="0" presId="urn:microsoft.com/office/officeart/2005/8/layout/hierarchy1"/>
    <dgm:cxn modelId="{33C77538-055D-4C93-BB62-229A2747202E}" type="presParOf" srcId="{C9E7337E-463F-4E3C-BA29-5E372A848562}" destId="{28C869EF-0115-42FA-AB3A-F62F7A12214C}" srcOrd="0" destOrd="0" presId="urn:microsoft.com/office/officeart/2005/8/layout/hierarchy1"/>
    <dgm:cxn modelId="{B6C8BFE3-BF73-47C4-B586-10AE765AFB55}" type="presParOf" srcId="{C9E7337E-463F-4E3C-BA29-5E372A848562}" destId="{F57FAD6A-7A60-4336-833B-17E5B2E7AE1E}" srcOrd="1" destOrd="0" presId="urn:microsoft.com/office/officeart/2005/8/layout/hierarchy1"/>
    <dgm:cxn modelId="{6D52973D-CC24-48E7-A0D7-96BCDC6C4D5E}" type="presParOf" srcId="{BACE7C38-8291-4C2D-83E5-E961FE581450}" destId="{7CBC392A-8964-4439-9467-0CD15C2F61D0}" srcOrd="1" destOrd="0" presId="urn:microsoft.com/office/officeart/2005/8/layout/hierarchy1"/>
    <dgm:cxn modelId="{19E14E72-32E5-435B-9C05-3E983044367D}" type="presParOf" srcId="{7CBC392A-8964-4439-9467-0CD15C2F61D0}" destId="{5480776C-2A48-4151-A849-CD2305E1697B}" srcOrd="0" destOrd="0" presId="urn:microsoft.com/office/officeart/2005/8/layout/hierarchy1"/>
    <dgm:cxn modelId="{043EC71D-3E7E-44D0-B21A-A88D7A82E282}" type="presParOf" srcId="{7CBC392A-8964-4439-9467-0CD15C2F61D0}" destId="{FA8E167C-2AF1-4FB3-A250-49B6FE73D387}" srcOrd="1" destOrd="0" presId="urn:microsoft.com/office/officeart/2005/8/layout/hierarchy1"/>
    <dgm:cxn modelId="{16F6A772-8EF1-4980-83D6-CAC43761EC68}" type="presParOf" srcId="{FA8E167C-2AF1-4FB3-A250-49B6FE73D387}" destId="{56655A38-3DEA-4B9B-9992-19A3EE6EAC61}" srcOrd="0" destOrd="0" presId="urn:microsoft.com/office/officeart/2005/8/layout/hierarchy1"/>
    <dgm:cxn modelId="{A4A8BD35-D1A9-4182-B7C3-1DED9B46D9D7}" type="presParOf" srcId="{56655A38-3DEA-4B9B-9992-19A3EE6EAC61}" destId="{078FD237-FDD7-4F68-9E82-5E474AF67E97}" srcOrd="0" destOrd="0" presId="urn:microsoft.com/office/officeart/2005/8/layout/hierarchy1"/>
    <dgm:cxn modelId="{99EA4FF6-961E-4533-89F3-A386DB984233}" type="presParOf" srcId="{56655A38-3DEA-4B9B-9992-19A3EE6EAC61}" destId="{3C0CDFE9-9412-479B-A8CB-E0AF319893B5}" srcOrd="1" destOrd="0" presId="urn:microsoft.com/office/officeart/2005/8/layout/hierarchy1"/>
    <dgm:cxn modelId="{EB2792D3-56BB-4335-8829-BE385C00F792}" type="presParOf" srcId="{FA8E167C-2AF1-4FB3-A250-49B6FE73D387}" destId="{784AFE58-37A3-4067-94D0-1A38184328E2}" srcOrd="1" destOrd="0" presId="urn:microsoft.com/office/officeart/2005/8/layout/hierarchy1"/>
    <dgm:cxn modelId="{11175F6C-E6CD-4EF7-899C-78262CF81182}" type="presParOf" srcId="{784AFE58-37A3-4067-94D0-1A38184328E2}" destId="{86D45E77-22BA-495B-8F22-0767B07E093A}" srcOrd="0" destOrd="0" presId="urn:microsoft.com/office/officeart/2005/8/layout/hierarchy1"/>
    <dgm:cxn modelId="{A2AA98AC-6496-4DAB-A549-5328ED4EBC47}" type="presParOf" srcId="{784AFE58-37A3-4067-94D0-1A38184328E2}" destId="{6652513D-91F2-474F-8628-7B16F283BEC1}" srcOrd="1" destOrd="0" presId="urn:microsoft.com/office/officeart/2005/8/layout/hierarchy1"/>
    <dgm:cxn modelId="{B2D076F3-D3B0-4CC6-8998-A570BA3C7EFB}" type="presParOf" srcId="{6652513D-91F2-474F-8628-7B16F283BEC1}" destId="{E3757A3B-E44A-492F-875F-E5013CBB94EF}" srcOrd="0" destOrd="0" presId="urn:microsoft.com/office/officeart/2005/8/layout/hierarchy1"/>
    <dgm:cxn modelId="{FB84E7C0-FB74-443A-9CA9-BCD915C3540C}" type="presParOf" srcId="{E3757A3B-E44A-492F-875F-E5013CBB94EF}" destId="{453C1D49-714F-4EF4-AC46-631F1A035347}" srcOrd="0" destOrd="0" presId="urn:microsoft.com/office/officeart/2005/8/layout/hierarchy1"/>
    <dgm:cxn modelId="{D35DE232-BB59-47FB-8DD2-1BB3504B91AE}" type="presParOf" srcId="{E3757A3B-E44A-492F-875F-E5013CBB94EF}" destId="{26F72577-EC65-4496-9A7E-5825CE6EEC74}" srcOrd="1" destOrd="0" presId="urn:microsoft.com/office/officeart/2005/8/layout/hierarchy1"/>
    <dgm:cxn modelId="{F0651F2B-5C1B-4ED8-B647-05A4F9C04B0A}" type="presParOf" srcId="{6652513D-91F2-474F-8628-7B16F283BEC1}" destId="{8E2CE391-2341-4236-ABC6-BDD5F3D1FC77}" srcOrd="1" destOrd="0" presId="urn:microsoft.com/office/officeart/2005/8/layout/hierarchy1"/>
    <dgm:cxn modelId="{A1348F93-08BB-4999-B1B3-5933642E4AF6}" type="presParOf" srcId="{7CBC392A-8964-4439-9467-0CD15C2F61D0}" destId="{5991284C-1A7C-496F-B0A9-98865CF7182E}" srcOrd="2" destOrd="0" presId="urn:microsoft.com/office/officeart/2005/8/layout/hierarchy1"/>
    <dgm:cxn modelId="{C657FF16-BC10-4C97-AEC5-3764B0814772}" type="presParOf" srcId="{7CBC392A-8964-4439-9467-0CD15C2F61D0}" destId="{1BABFAAB-4241-4630-AF41-A46B391D19D7}" srcOrd="3" destOrd="0" presId="urn:microsoft.com/office/officeart/2005/8/layout/hierarchy1"/>
    <dgm:cxn modelId="{2415798A-D167-46B6-8B47-EE28B3D5AB1B}" type="presParOf" srcId="{1BABFAAB-4241-4630-AF41-A46B391D19D7}" destId="{9D3D9446-B2EA-44FB-9789-7D1D1C59C7EA}" srcOrd="0" destOrd="0" presId="urn:microsoft.com/office/officeart/2005/8/layout/hierarchy1"/>
    <dgm:cxn modelId="{E8FC9722-AEDD-4527-8887-364AB3475BB1}" type="presParOf" srcId="{9D3D9446-B2EA-44FB-9789-7D1D1C59C7EA}" destId="{C4AF4F0E-5D47-4B01-8333-F67FE813B1DE}" srcOrd="0" destOrd="0" presId="urn:microsoft.com/office/officeart/2005/8/layout/hierarchy1"/>
    <dgm:cxn modelId="{380F5BB1-780B-429C-88D4-86A55DC96C99}" type="presParOf" srcId="{9D3D9446-B2EA-44FB-9789-7D1D1C59C7EA}" destId="{29E6AB84-BF19-4176-9E5F-74381EB2F9C2}" srcOrd="1" destOrd="0" presId="urn:microsoft.com/office/officeart/2005/8/layout/hierarchy1"/>
    <dgm:cxn modelId="{3C833091-D1E7-485D-AA39-ADCC4DC0EB22}" type="presParOf" srcId="{1BABFAAB-4241-4630-AF41-A46B391D19D7}" destId="{3F64DADE-10F9-493C-A432-43E0A939ED43}" srcOrd="1" destOrd="0" presId="urn:microsoft.com/office/officeart/2005/8/layout/hierarchy1"/>
    <dgm:cxn modelId="{A14A955B-0EBC-4036-9C92-3A6948D89FF8}" type="presParOf" srcId="{3F64DADE-10F9-493C-A432-43E0A939ED43}" destId="{8FCBDA49-F8C9-4068-97CE-D15388E71542}" srcOrd="0" destOrd="0" presId="urn:microsoft.com/office/officeart/2005/8/layout/hierarchy1"/>
    <dgm:cxn modelId="{5281ED8E-C496-44CC-B3EA-B9F67DBB9CAB}" type="presParOf" srcId="{3F64DADE-10F9-493C-A432-43E0A939ED43}" destId="{1F07647E-81C6-4E23-8DC9-FA14656251C7}" srcOrd="1" destOrd="0" presId="urn:microsoft.com/office/officeart/2005/8/layout/hierarchy1"/>
    <dgm:cxn modelId="{9AADD23A-BEEC-4C6A-88D4-5B4F4B1E1899}" type="presParOf" srcId="{1F07647E-81C6-4E23-8DC9-FA14656251C7}" destId="{040DAA63-2BEF-46A3-88F0-04F9B53D4D19}" srcOrd="0" destOrd="0" presId="urn:microsoft.com/office/officeart/2005/8/layout/hierarchy1"/>
    <dgm:cxn modelId="{97A83AC7-92EA-4E12-BFFD-AD6CB2D33258}" type="presParOf" srcId="{040DAA63-2BEF-46A3-88F0-04F9B53D4D19}" destId="{488C13BA-2F98-4A9D-810F-F38574E28FDA}" srcOrd="0" destOrd="0" presId="urn:microsoft.com/office/officeart/2005/8/layout/hierarchy1"/>
    <dgm:cxn modelId="{6BF19411-1349-46D3-BDF0-12CFE1EADD3D}" type="presParOf" srcId="{040DAA63-2BEF-46A3-88F0-04F9B53D4D19}" destId="{160E4F0E-4E30-496A-96A2-D079AC08C535}" srcOrd="1" destOrd="0" presId="urn:microsoft.com/office/officeart/2005/8/layout/hierarchy1"/>
    <dgm:cxn modelId="{77F13645-3A6C-4104-8E89-5D9B56BF0320}" type="presParOf" srcId="{1F07647E-81C6-4E23-8DC9-FA14656251C7}" destId="{A2A58D40-763D-4282-8534-B651BED7FEDE}" srcOrd="1" destOrd="0" presId="urn:microsoft.com/office/officeart/2005/8/layout/hierarchy1"/>
    <dgm:cxn modelId="{49BE2D93-EA77-489A-9BCC-F0EDB287AA42}" type="presParOf" srcId="{7CBC392A-8964-4439-9467-0CD15C2F61D0}" destId="{D22781D1-B490-4AD5-B00C-43FDAC60681D}" srcOrd="4" destOrd="0" presId="urn:microsoft.com/office/officeart/2005/8/layout/hierarchy1"/>
    <dgm:cxn modelId="{0C722A5D-6F64-4893-9AB6-43EFF43DB8F2}" type="presParOf" srcId="{7CBC392A-8964-4439-9467-0CD15C2F61D0}" destId="{DDA09E67-85CA-4A55-9264-DE579A613C1C}" srcOrd="5" destOrd="0" presId="urn:microsoft.com/office/officeart/2005/8/layout/hierarchy1"/>
    <dgm:cxn modelId="{FB1F4087-6818-47E4-9A67-44E960D0496C}" type="presParOf" srcId="{DDA09E67-85CA-4A55-9264-DE579A613C1C}" destId="{B47C75D6-20C1-4711-9BC4-A57206DAC3CC}" srcOrd="0" destOrd="0" presId="urn:microsoft.com/office/officeart/2005/8/layout/hierarchy1"/>
    <dgm:cxn modelId="{6D25FB10-ECAE-4241-9DFD-C91516AB29D6}" type="presParOf" srcId="{B47C75D6-20C1-4711-9BC4-A57206DAC3CC}" destId="{84EBBCDB-2E87-4862-90AC-7479F4203D98}" srcOrd="0" destOrd="0" presId="urn:microsoft.com/office/officeart/2005/8/layout/hierarchy1"/>
    <dgm:cxn modelId="{1332E994-47AD-4FCC-A98E-FAB6DF24B141}" type="presParOf" srcId="{B47C75D6-20C1-4711-9BC4-A57206DAC3CC}" destId="{CAAAAE02-9858-4D4E-8057-931E8C1BFA5C}" srcOrd="1" destOrd="0" presId="urn:microsoft.com/office/officeart/2005/8/layout/hierarchy1"/>
    <dgm:cxn modelId="{8750576E-8361-4339-96B1-5C803BB131B5}" type="presParOf" srcId="{DDA09E67-85CA-4A55-9264-DE579A613C1C}" destId="{75BB1969-3277-4821-846B-252C35DA8542}" srcOrd="1" destOrd="0" presId="urn:microsoft.com/office/officeart/2005/8/layout/hierarchy1"/>
    <dgm:cxn modelId="{CB9785DC-6BBC-4054-883B-F1F08DFB8AC6}" type="presParOf" srcId="{75BB1969-3277-4821-846B-252C35DA8542}" destId="{DB8103BE-FE0B-410E-AABE-596E1D42BB77}" srcOrd="0" destOrd="0" presId="urn:microsoft.com/office/officeart/2005/8/layout/hierarchy1"/>
    <dgm:cxn modelId="{C1CFD896-2109-490C-B4C0-C524C7570DED}" type="presParOf" srcId="{75BB1969-3277-4821-846B-252C35DA8542}" destId="{B019A816-DFB0-47FF-99F6-6F6F45EF72B8}" srcOrd="1" destOrd="0" presId="urn:microsoft.com/office/officeart/2005/8/layout/hierarchy1"/>
    <dgm:cxn modelId="{BA404949-B7B9-4172-8833-3DA5BFF60AC2}" type="presParOf" srcId="{B019A816-DFB0-47FF-99F6-6F6F45EF72B8}" destId="{6172219B-D930-42CF-99DC-66EE31E0EFB8}" srcOrd="0" destOrd="0" presId="urn:microsoft.com/office/officeart/2005/8/layout/hierarchy1"/>
    <dgm:cxn modelId="{B8A132C5-0857-493D-ADA9-024869F4908E}" type="presParOf" srcId="{6172219B-D930-42CF-99DC-66EE31E0EFB8}" destId="{0F29AE5F-1E28-4A99-875B-140845D586F4}" srcOrd="0" destOrd="0" presId="urn:microsoft.com/office/officeart/2005/8/layout/hierarchy1"/>
    <dgm:cxn modelId="{4FC91506-D896-46E7-B0D7-73F4DC0B233D}" type="presParOf" srcId="{6172219B-D930-42CF-99DC-66EE31E0EFB8}" destId="{A72D260B-8A36-4B80-B3EE-66931DACF6A5}" srcOrd="1" destOrd="0" presId="urn:microsoft.com/office/officeart/2005/8/layout/hierarchy1"/>
    <dgm:cxn modelId="{A8622C74-8E8D-4078-9721-38641A051E35}" type="presParOf" srcId="{B019A816-DFB0-47FF-99F6-6F6F45EF72B8}" destId="{8D3F82DD-2CFB-48CC-8A70-041F04ECE430}" srcOrd="1" destOrd="0" presId="urn:microsoft.com/office/officeart/2005/8/layout/hierarchy1"/>
    <dgm:cxn modelId="{7B10C109-12E1-449D-A5EE-785CA57D74E0}" type="presParOf" srcId="{7CBC392A-8964-4439-9467-0CD15C2F61D0}" destId="{AF321670-9F89-4FC0-BDA6-006CED2F017B}" srcOrd="6" destOrd="0" presId="urn:microsoft.com/office/officeart/2005/8/layout/hierarchy1"/>
    <dgm:cxn modelId="{738830C5-47F5-4FC4-A367-87E085722F81}" type="presParOf" srcId="{7CBC392A-8964-4439-9467-0CD15C2F61D0}" destId="{BF51B82B-CD17-4709-8905-9B352E62CC54}" srcOrd="7" destOrd="0" presId="urn:microsoft.com/office/officeart/2005/8/layout/hierarchy1"/>
    <dgm:cxn modelId="{69B063FB-9295-4BC2-BA4F-6182851A3E61}" type="presParOf" srcId="{BF51B82B-CD17-4709-8905-9B352E62CC54}" destId="{1E714232-348E-49E8-8A76-578298D538A2}" srcOrd="0" destOrd="0" presId="urn:microsoft.com/office/officeart/2005/8/layout/hierarchy1"/>
    <dgm:cxn modelId="{CF270FDF-3749-4B4F-9F7E-174F1DC49E16}" type="presParOf" srcId="{1E714232-348E-49E8-8A76-578298D538A2}" destId="{DCFD2BCE-C440-4365-9BCB-F6F8B1BC62CB}" srcOrd="0" destOrd="0" presId="urn:microsoft.com/office/officeart/2005/8/layout/hierarchy1"/>
    <dgm:cxn modelId="{2B1C9377-7C72-4F87-9523-960642930E83}" type="presParOf" srcId="{1E714232-348E-49E8-8A76-578298D538A2}" destId="{DFCE850E-FD13-42A5-8C71-E5836B1516C9}" srcOrd="1" destOrd="0" presId="urn:microsoft.com/office/officeart/2005/8/layout/hierarchy1"/>
    <dgm:cxn modelId="{62E53144-9470-4DF0-A475-322495BF19D8}" type="presParOf" srcId="{BF51B82B-CD17-4709-8905-9B352E62CC54}" destId="{02766214-4DC3-470A-A443-DFD9FD6E8909}" srcOrd="1" destOrd="0" presId="urn:microsoft.com/office/officeart/2005/8/layout/hierarchy1"/>
    <dgm:cxn modelId="{14FCBCBD-49D6-4BBC-B3A1-03FE3A04C6F3}" type="presParOf" srcId="{02766214-4DC3-470A-A443-DFD9FD6E8909}" destId="{81E222D9-90C1-4861-9BD4-F9B83CC43A88}" srcOrd="0" destOrd="0" presId="urn:microsoft.com/office/officeart/2005/8/layout/hierarchy1"/>
    <dgm:cxn modelId="{919ED8DF-B301-47F1-B40E-8011E66A32BB}" type="presParOf" srcId="{02766214-4DC3-470A-A443-DFD9FD6E8909}" destId="{FB17770C-B2A2-4FD2-AFBA-DA8E97AC8D7E}" srcOrd="1" destOrd="0" presId="urn:microsoft.com/office/officeart/2005/8/layout/hierarchy1"/>
    <dgm:cxn modelId="{4719665D-BF58-439E-BB5C-35A946A7DC32}" type="presParOf" srcId="{FB17770C-B2A2-4FD2-AFBA-DA8E97AC8D7E}" destId="{B3B8DA98-7AF4-4CCB-B1D1-5BEDFE47E21A}" srcOrd="0" destOrd="0" presId="urn:microsoft.com/office/officeart/2005/8/layout/hierarchy1"/>
    <dgm:cxn modelId="{44E31AD3-091A-4C5A-9C72-0DB482B5EBFB}" type="presParOf" srcId="{B3B8DA98-7AF4-4CCB-B1D1-5BEDFE47E21A}" destId="{1D29D31D-12A4-4311-B09B-BBE96F997E7D}" srcOrd="0" destOrd="0" presId="urn:microsoft.com/office/officeart/2005/8/layout/hierarchy1"/>
    <dgm:cxn modelId="{9B6A9DCF-8782-4A9B-B848-6AC7D88DA4C2}" type="presParOf" srcId="{B3B8DA98-7AF4-4CCB-B1D1-5BEDFE47E21A}" destId="{5A3FD743-8854-4B30-81C7-9D01DC666E18}" srcOrd="1" destOrd="0" presId="urn:microsoft.com/office/officeart/2005/8/layout/hierarchy1"/>
    <dgm:cxn modelId="{3598142E-53DE-4107-A751-93576B9EB5AF}" type="presParOf" srcId="{FB17770C-B2A2-4FD2-AFBA-DA8E97AC8D7E}" destId="{10E36149-5ABC-46C6-85DF-03A926858580}"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95FF10-4C9D-4679-BC1D-F3D6B3D0EEA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CN" altLang="en-US"/>
        </a:p>
      </dgm:t>
    </dgm:pt>
    <dgm:pt modelId="{3017DD79-7119-4C02-ACC3-51B13A80452D}">
      <dgm:prSet custT="1"/>
      <dgm:spPr/>
      <dgm:t>
        <a:bodyPr/>
        <a:lstStyle/>
        <a:p>
          <a:pPr rtl="0"/>
          <a:r>
            <a:rPr lang="zh-CN" altLang="zh-CN" sz="2400" i="0" dirty="0" smtClean="0">
              <a:latin typeface="微软雅黑" pitchFamily="34" charset="-122"/>
              <a:ea typeface="微软雅黑" pitchFamily="34" charset="-122"/>
            </a:rPr>
            <a:t>太原外国语师范学院第三附小</a:t>
          </a:r>
          <a:r>
            <a:rPr lang="en-US" altLang="zh-CN" sz="2400" i="0" dirty="0" smtClean="0">
              <a:latin typeface="微软雅黑" pitchFamily="34" charset="-122"/>
              <a:ea typeface="微软雅黑" pitchFamily="34" charset="-122"/>
            </a:rPr>
            <a:t>  </a:t>
          </a:r>
          <a:r>
            <a:rPr lang="zh-CN" altLang="zh-CN" sz="2400" i="0" dirty="0" smtClean="0">
              <a:latin typeface="微软雅黑" pitchFamily="34" charset="-122"/>
              <a:ea typeface="微软雅黑" pitchFamily="34" charset="-122"/>
            </a:rPr>
            <a:t>聂玉敏校长</a:t>
          </a:r>
          <a:endParaRPr kumimoji="1" lang="zh-CN" sz="2400" b="1" i="0" dirty="0">
            <a:latin typeface="微软雅黑" pitchFamily="34" charset="-122"/>
            <a:ea typeface="微软雅黑" pitchFamily="34" charset="-122"/>
          </a:endParaRPr>
        </a:p>
      </dgm:t>
    </dgm:pt>
    <dgm:pt modelId="{978C5553-F206-4457-944A-CA868B2D0BD9}" type="parTrans" cxnId="{F66EB013-6CC2-4259-B1EC-D0E205143425}">
      <dgm:prSet/>
      <dgm:spPr/>
      <dgm:t>
        <a:bodyPr/>
        <a:lstStyle/>
        <a:p>
          <a:endParaRPr lang="zh-CN" altLang="en-US" sz="2400" i="0">
            <a:latin typeface="微软雅黑" pitchFamily="34" charset="-122"/>
            <a:ea typeface="微软雅黑" pitchFamily="34" charset="-122"/>
          </a:endParaRPr>
        </a:p>
      </dgm:t>
    </dgm:pt>
    <dgm:pt modelId="{5AB20442-73EF-4A68-8C0C-543F1248DB4C}" type="sibTrans" cxnId="{F66EB013-6CC2-4259-B1EC-D0E205143425}">
      <dgm:prSet/>
      <dgm:spPr/>
      <dgm:t>
        <a:bodyPr/>
        <a:lstStyle/>
        <a:p>
          <a:endParaRPr lang="zh-CN" altLang="en-US" sz="2400" i="0">
            <a:latin typeface="微软雅黑" pitchFamily="34" charset="-122"/>
            <a:ea typeface="微软雅黑" pitchFamily="34" charset="-122"/>
          </a:endParaRPr>
        </a:p>
      </dgm:t>
    </dgm:pt>
    <dgm:pt modelId="{7AA78043-A46A-428A-BB1F-970A24EB1B76}">
      <dgm:prSet custT="1"/>
      <dgm:spPr/>
      <dgm:t>
        <a:bodyPr/>
        <a:lstStyle/>
        <a:p>
          <a:pPr rtl="0"/>
          <a:r>
            <a:rPr lang="en-US" sz="2400" b="1" i="0" dirty="0" smtClean="0">
              <a:latin typeface="微软雅黑" pitchFamily="34" charset="-122"/>
              <a:ea typeface="微软雅黑" pitchFamily="34" charset="-122"/>
            </a:rPr>
            <a:t>“</a:t>
          </a:r>
          <a:r>
            <a:rPr lang="zh-CN" sz="2400" b="1" i="0" dirty="0" smtClean="0">
              <a:latin typeface="微软雅黑" pitchFamily="34" charset="-122"/>
              <a:ea typeface="微软雅黑" pitchFamily="34" charset="-122"/>
            </a:rPr>
            <a:t>今年的调查体验活动主题完全贴近孩子的日常生活，他们非常感兴趣。这一点从孩子们的眼神、他们的掌声和笑声里能够感受得出来。我相信这一堂课会对他们的一生产生很大的影响。科学合理膳食也是一门学问，是一门课堂上学不到的学问，一门让他们终生受益的学问。</a:t>
          </a:r>
          <a:r>
            <a:rPr lang="en-US" sz="2400" b="1" i="0" dirty="0" smtClean="0">
              <a:latin typeface="微软雅黑" pitchFamily="34" charset="-122"/>
              <a:ea typeface="微软雅黑" pitchFamily="34" charset="-122"/>
            </a:rPr>
            <a:t>”</a:t>
          </a:r>
          <a:endParaRPr kumimoji="1" lang="zh-CN" sz="2400" b="1" i="0" dirty="0">
            <a:latin typeface="微软雅黑" pitchFamily="34" charset="-122"/>
            <a:ea typeface="微软雅黑" pitchFamily="34" charset="-122"/>
          </a:endParaRPr>
        </a:p>
      </dgm:t>
    </dgm:pt>
    <dgm:pt modelId="{F4E4BBCA-9569-4A4A-8618-DCA85AEBCB0E}" type="parTrans" cxnId="{7A79291D-4106-4DEF-B268-9CD0DC2BB2A6}">
      <dgm:prSet/>
      <dgm:spPr/>
      <dgm:t>
        <a:bodyPr/>
        <a:lstStyle/>
        <a:p>
          <a:endParaRPr lang="zh-CN" altLang="en-US" sz="2400" i="0">
            <a:latin typeface="微软雅黑" pitchFamily="34" charset="-122"/>
            <a:ea typeface="微软雅黑" pitchFamily="34" charset="-122"/>
          </a:endParaRPr>
        </a:p>
      </dgm:t>
    </dgm:pt>
    <dgm:pt modelId="{10526FCE-945D-41C6-AA4B-5D190124F83E}" type="sibTrans" cxnId="{7A79291D-4106-4DEF-B268-9CD0DC2BB2A6}">
      <dgm:prSet/>
      <dgm:spPr/>
      <dgm:t>
        <a:bodyPr/>
        <a:lstStyle/>
        <a:p>
          <a:endParaRPr lang="zh-CN" altLang="en-US" sz="2400" i="0">
            <a:latin typeface="微软雅黑" pitchFamily="34" charset="-122"/>
            <a:ea typeface="微软雅黑" pitchFamily="34" charset="-122"/>
          </a:endParaRPr>
        </a:p>
      </dgm:t>
    </dgm:pt>
    <dgm:pt modelId="{D2C9C0CB-156D-4544-90C9-BD708B4E75D3}" type="pres">
      <dgm:prSet presAssocID="{1A95FF10-4C9D-4679-BC1D-F3D6B3D0EEA4}" presName="linear" presStyleCnt="0">
        <dgm:presLayoutVars>
          <dgm:dir/>
          <dgm:animLvl val="lvl"/>
          <dgm:resizeHandles val="exact"/>
        </dgm:presLayoutVars>
      </dgm:prSet>
      <dgm:spPr/>
      <dgm:t>
        <a:bodyPr/>
        <a:lstStyle/>
        <a:p>
          <a:endParaRPr lang="zh-CN" altLang="en-US"/>
        </a:p>
      </dgm:t>
    </dgm:pt>
    <dgm:pt modelId="{6AD2953D-94D9-4E63-BEA4-DF38A45108D8}" type="pres">
      <dgm:prSet presAssocID="{3017DD79-7119-4C02-ACC3-51B13A80452D}" presName="parentLin" presStyleCnt="0"/>
      <dgm:spPr/>
    </dgm:pt>
    <dgm:pt modelId="{9F23B32D-F375-415B-B917-1DB6A4A5D4F4}" type="pres">
      <dgm:prSet presAssocID="{3017DD79-7119-4C02-ACC3-51B13A80452D}" presName="parentLeftMargin" presStyleLbl="node1" presStyleIdx="0" presStyleCnt="1"/>
      <dgm:spPr/>
      <dgm:t>
        <a:bodyPr/>
        <a:lstStyle/>
        <a:p>
          <a:endParaRPr lang="zh-CN" altLang="en-US"/>
        </a:p>
      </dgm:t>
    </dgm:pt>
    <dgm:pt modelId="{63B61432-E803-4A6B-8ACF-DBEE4225FA8E}" type="pres">
      <dgm:prSet presAssocID="{3017DD79-7119-4C02-ACC3-51B13A80452D}" presName="parentText" presStyleLbl="node1" presStyleIdx="0" presStyleCnt="1" custScaleX="128571">
        <dgm:presLayoutVars>
          <dgm:chMax val="0"/>
          <dgm:bulletEnabled val="1"/>
        </dgm:presLayoutVars>
      </dgm:prSet>
      <dgm:spPr/>
      <dgm:t>
        <a:bodyPr/>
        <a:lstStyle/>
        <a:p>
          <a:endParaRPr lang="zh-CN" altLang="en-US"/>
        </a:p>
      </dgm:t>
    </dgm:pt>
    <dgm:pt modelId="{896CA741-3D2C-4894-BF2A-80AB28618E94}" type="pres">
      <dgm:prSet presAssocID="{3017DD79-7119-4C02-ACC3-51B13A80452D}" presName="negativeSpace" presStyleCnt="0"/>
      <dgm:spPr/>
    </dgm:pt>
    <dgm:pt modelId="{1E90AF4F-A5C1-45B4-AD62-B94ED3342A9A}" type="pres">
      <dgm:prSet presAssocID="{3017DD79-7119-4C02-ACC3-51B13A80452D}" presName="childText" presStyleLbl="conFgAcc1" presStyleIdx="0" presStyleCnt="1">
        <dgm:presLayoutVars>
          <dgm:bulletEnabled val="1"/>
        </dgm:presLayoutVars>
      </dgm:prSet>
      <dgm:spPr/>
      <dgm:t>
        <a:bodyPr/>
        <a:lstStyle/>
        <a:p>
          <a:endParaRPr lang="zh-CN" altLang="en-US"/>
        </a:p>
      </dgm:t>
    </dgm:pt>
  </dgm:ptLst>
  <dgm:cxnLst>
    <dgm:cxn modelId="{E5358ECE-50C5-45D4-A2B5-115FB78A552F}" type="presOf" srcId="{3017DD79-7119-4C02-ACC3-51B13A80452D}" destId="{63B61432-E803-4A6B-8ACF-DBEE4225FA8E}" srcOrd="1" destOrd="0" presId="urn:microsoft.com/office/officeart/2005/8/layout/list1"/>
    <dgm:cxn modelId="{4B39B6FD-A2C2-4944-921A-48DEBE2912B3}" type="presOf" srcId="{3017DD79-7119-4C02-ACC3-51B13A80452D}" destId="{9F23B32D-F375-415B-B917-1DB6A4A5D4F4}" srcOrd="0" destOrd="0" presId="urn:microsoft.com/office/officeart/2005/8/layout/list1"/>
    <dgm:cxn modelId="{7A79291D-4106-4DEF-B268-9CD0DC2BB2A6}" srcId="{3017DD79-7119-4C02-ACC3-51B13A80452D}" destId="{7AA78043-A46A-428A-BB1F-970A24EB1B76}" srcOrd="0" destOrd="0" parTransId="{F4E4BBCA-9569-4A4A-8618-DCA85AEBCB0E}" sibTransId="{10526FCE-945D-41C6-AA4B-5D190124F83E}"/>
    <dgm:cxn modelId="{F66EB013-6CC2-4259-B1EC-D0E205143425}" srcId="{1A95FF10-4C9D-4679-BC1D-F3D6B3D0EEA4}" destId="{3017DD79-7119-4C02-ACC3-51B13A80452D}" srcOrd="0" destOrd="0" parTransId="{978C5553-F206-4457-944A-CA868B2D0BD9}" sibTransId="{5AB20442-73EF-4A68-8C0C-543F1248DB4C}"/>
    <dgm:cxn modelId="{D5B9DE35-B16B-4387-BE8B-C4311A198C45}" type="presOf" srcId="{1A95FF10-4C9D-4679-BC1D-F3D6B3D0EEA4}" destId="{D2C9C0CB-156D-4544-90C9-BD708B4E75D3}" srcOrd="0" destOrd="0" presId="urn:microsoft.com/office/officeart/2005/8/layout/list1"/>
    <dgm:cxn modelId="{14464951-61B7-4D96-B3A1-C64F3CF0787B}" type="presOf" srcId="{7AA78043-A46A-428A-BB1F-970A24EB1B76}" destId="{1E90AF4F-A5C1-45B4-AD62-B94ED3342A9A}" srcOrd="0" destOrd="0" presId="urn:microsoft.com/office/officeart/2005/8/layout/list1"/>
    <dgm:cxn modelId="{C8920321-B3BB-4A90-A1ED-581ED1FF5FAA}" type="presParOf" srcId="{D2C9C0CB-156D-4544-90C9-BD708B4E75D3}" destId="{6AD2953D-94D9-4E63-BEA4-DF38A45108D8}" srcOrd="0" destOrd="0" presId="urn:microsoft.com/office/officeart/2005/8/layout/list1"/>
    <dgm:cxn modelId="{FBD6A3AB-AF00-4CBC-988D-FC0638978C56}" type="presParOf" srcId="{6AD2953D-94D9-4E63-BEA4-DF38A45108D8}" destId="{9F23B32D-F375-415B-B917-1DB6A4A5D4F4}" srcOrd="0" destOrd="0" presId="urn:microsoft.com/office/officeart/2005/8/layout/list1"/>
    <dgm:cxn modelId="{274066C9-7320-464B-ACF0-E41286AF504B}" type="presParOf" srcId="{6AD2953D-94D9-4E63-BEA4-DF38A45108D8}" destId="{63B61432-E803-4A6B-8ACF-DBEE4225FA8E}" srcOrd="1" destOrd="0" presId="urn:microsoft.com/office/officeart/2005/8/layout/list1"/>
    <dgm:cxn modelId="{5F837261-20CC-448A-A086-7DB62E0E12C8}" type="presParOf" srcId="{D2C9C0CB-156D-4544-90C9-BD708B4E75D3}" destId="{896CA741-3D2C-4894-BF2A-80AB28618E94}" srcOrd="1" destOrd="0" presId="urn:microsoft.com/office/officeart/2005/8/layout/list1"/>
    <dgm:cxn modelId="{D112F4C5-BB3E-4DAD-B699-39EEEBBAD394}" type="presParOf" srcId="{D2C9C0CB-156D-4544-90C9-BD708B4E75D3}" destId="{1E90AF4F-A5C1-45B4-AD62-B94ED3342A9A}" srcOrd="2"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39E5DA-E352-4F0A-9B36-DBDED6094D97}"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zh-CN" altLang="en-US"/>
        </a:p>
      </dgm:t>
    </dgm:pt>
    <dgm:pt modelId="{7E363F67-1430-422F-BDDE-EFB85EAAD075}">
      <dgm:prSet phldrT="[文本]"/>
      <dgm:spPr/>
      <dgm:t>
        <a:bodyPr/>
        <a:lstStyle/>
        <a:p>
          <a:r>
            <a:rPr lang="zh-CN" dirty="0" smtClean="0">
              <a:latin typeface="微软雅黑" pitchFamily="34" charset="-122"/>
              <a:ea typeface="微软雅黑" pitchFamily="34" charset="-122"/>
            </a:rPr>
            <a:t>养德</a:t>
          </a:r>
          <a:endParaRPr lang="zh-CN" altLang="en-US" dirty="0">
            <a:latin typeface="微软雅黑" pitchFamily="34" charset="-122"/>
            <a:ea typeface="微软雅黑" pitchFamily="34" charset="-122"/>
          </a:endParaRPr>
        </a:p>
      </dgm:t>
    </dgm:pt>
    <dgm:pt modelId="{44E2218D-95D5-4331-B25D-811B7547DD49}" type="parTrans" cxnId="{1AEF9E39-50B7-4D11-8ECE-EFA5A26CB90E}">
      <dgm:prSet/>
      <dgm:spPr/>
      <dgm:t>
        <a:bodyPr/>
        <a:lstStyle/>
        <a:p>
          <a:endParaRPr lang="zh-CN" altLang="en-US">
            <a:latin typeface="微软雅黑" pitchFamily="34" charset="-122"/>
            <a:ea typeface="微软雅黑" pitchFamily="34" charset="-122"/>
          </a:endParaRPr>
        </a:p>
      </dgm:t>
    </dgm:pt>
    <dgm:pt modelId="{72A09819-D78A-4A95-926A-24E581B6166D}" type="sibTrans" cxnId="{1AEF9E39-50B7-4D11-8ECE-EFA5A26CB90E}">
      <dgm:prSet/>
      <dgm:spPr/>
      <dgm:t>
        <a:bodyPr/>
        <a:lstStyle/>
        <a:p>
          <a:endParaRPr lang="zh-CN" altLang="en-US">
            <a:latin typeface="微软雅黑" pitchFamily="34" charset="-122"/>
            <a:ea typeface="微软雅黑" pitchFamily="34" charset="-122"/>
          </a:endParaRPr>
        </a:p>
      </dgm:t>
    </dgm:pt>
    <dgm:pt modelId="{87478EA0-D687-4E65-ADD9-C1D164998CEA}">
      <dgm:prSet phldrT="[文本]"/>
      <dgm:spPr/>
      <dgm:t>
        <a:bodyPr/>
        <a:lstStyle/>
        <a:p>
          <a:r>
            <a:rPr lang="zh-CN" dirty="0" smtClean="0">
              <a:latin typeface="微软雅黑" pitchFamily="34" charset="-122"/>
              <a:ea typeface="微软雅黑" pitchFamily="34" charset="-122"/>
            </a:rPr>
            <a:t>需要的是持之以恒的精神和锲而不舍的毅力</a:t>
          </a:r>
          <a:endParaRPr lang="zh-CN" altLang="en-US" dirty="0">
            <a:latin typeface="微软雅黑" pitchFamily="34" charset="-122"/>
            <a:ea typeface="微软雅黑" pitchFamily="34" charset="-122"/>
          </a:endParaRPr>
        </a:p>
      </dgm:t>
    </dgm:pt>
    <dgm:pt modelId="{AC417CC5-D343-412F-80AE-5339F61797C9}" type="parTrans" cxnId="{A653D8E7-FA0E-4F94-95FC-FAE59C1584A3}">
      <dgm:prSet/>
      <dgm:spPr/>
      <dgm:t>
        <a:bodyPr/>
        <a:lstStyle/>
        <a:p>
          <a:endParaRPr lang="zh-CN" altLang="en-US">
            <a:latin typeface="微软雅黑" pitchFamily="34" charset="-122"/>
            <a:ea typeface="微软雅黑" pitchFamily="34" charset="-122"/>
          </a:endParaRPr>
        </a:p>
      </dgm:t>
    </dgm:pt>
    <dgm:pt modelId="{4AABF3AF-734D-4E60-A938-D7CB1591ADD7}" type="sibTrans" cxnId="{A653D8E7-FA0E-4F94-95FC-FAE59C1584A3}">
      <dgm:prSet/>
      <dgm:spPr/>
      <dgm:t>
        <a:bodyPr/>
        <a:lstStyle/>
        <a:p>
          <a:endParaRPr lang="zh-CN" altLang="en-US">
            <a:latin typeface="微软雅黑" pitchFamily="34" charset="-122"/>
            <a:ea typeface="微软雅黑" pitchFamily="34" charset="-122"/>
          </a:endParaRPr>
        </a:p>
      </dgm:t>
    </dgm:pt>
    <dgm:pt modelId="{B16F09BE-4B73-42F4-AB15-85E5397B1A37}">
      <dgm:prSet phldrT="[文本]"/>
      <dgm:spPr/>
      <dgm:t>
        <a:bodyPr/>
        <a:lstStyle/>
        <a:p>
          <a:r>
            <a:rPr lang="zh-CN" dirty="0" smtClean="0">
              <a:latin typeface="微软雅黑" pitchFamily="34" charset="-122"/>
              <a:ea typeface="微软雅黑" pitchFamily="34" charset="-122"/>
            </a:rPr>
            <a:t>需要的是团结协作、严谨求实的作风</a:t>
          </a:r>
          <a:endParaRPr lang="zh-CN" altLang="en-US" dirty="0">
            <a:latin typeface="微软雅黑" pitchFamily="34" charset="-122"/>
            <a:ea typeface="微软雅黑" pitchFamily="34" charset="-122"/>
          </a:endParaRPr>
        </a:p>
      </dgm:t>
    </dgm:pt>
    <dgm:pt modelId="{3F912BBF-175F-4AA9-B5DC-8DB76B4C3B25}" type="parTrans" cxnId="{2CF9E3AB-2192-4001-8112-B9093D72BDF6}">
      <dgm:prSet/>
      <dgm:spPr/>
      <dgm:t>
        <a:bodyPr/>
        <a:lstStyle/>
        <a:p>
          <a:endParaRPr lang="zh-CN" altLang="en-US">
            <a:latin typeface="微软雅黑" pitchFamily="34" charset="-122"/>
            <a:ea typeface="微软雅黑" pitchFamily="34" charset="-122"/>
          </a:endParaRPr>
        </a:p>
      </dgm:t>
    </dgm:pt>
    <dgm:pt modelId="{A081B222-6FFA-4FF5-AC61-45F17DF528A1}" type="sibTrans" cxnId="{2CF9E3AB-2192-4001-8112-B9093D72BDF6}">
      <dgm:prSet/>
      <dgm:spPr/>
      <dgm:t>
        <a:bodyPr/>
        <a:lstStyle/>
        <a:p>
          <a:endParaRPr lang="zh-CN" altLang="en-US">
            <a:latin typeface="微软雅黑" pitchFamily="34" charset="-122"/>
            <a:ea typeface="微软雅黑" pitchFamily="34" charset="-122"/>
          </a:endParaRPr>
        </a:p>
      </dgm:t>
    </dgm:pt>
    <dgm:pt modelId="{B38A641B-E794-46F3-A1EF-91207C0AC62B}">
      <dgm:prSet phldrT="[文本]"/>
      <dgm:spPr/>
      <dgm:t>
        <a:bodyPr/>
        <a:lstStyle/>
        <a:p>
          <a:r>
            <a:rPr lang="zh-CN" dirty="0" smtClean="0">
              <a:latin typeface="微软雅黑" pitchFamily="34" charset="-122"/>
              <a:ea typeface="微软雅黑" pitchFamily="34" charset="-122"/>
            </a:rPr>
            <a:t>需要的是不畏艰险、永攀高峰的信心和勇气</a:t>
          </a:r>
          <a:endParaRPr lang="zh-CN" altLang="en-US" dirty="0">
            <a:latin typeface="微软雅黑" pitchFamily="34" charset="-122"/>
            <a:ea typeface="微软雅黑" pitchFamily="34" charset="-122"/>
          </a:endParaRPr>
        </a:p>
      </dgm:t>
    </dgm:pt>
    <dgm:pt modelId="{1E65D278-7270-4D55-B49A-6B1D7DB743A9}" type="parTrans" cxnId="{581458B6-0C61-4287-8424-AB2CF014BD62}">
      <dgm:prSet/>
      <dgm:spPr/>
      <dgm:t>
        <a:bodyPr/>
        <a:lstStyle/>
        <a:p>
          <a:endParaRPr lang="zh-CN" altLang="en-US">
            <a:latin typeface="微软雅黑" pitchFamily="34" charset="-122"/>
            <a:ea typeface="微软雅黑" pitchFamily="34" charset="-122"/>
          </a:endParaRPr>
        </a:p>
      </dgm:t>
    </dgm:pt>
    <dgm:pt modelId="{4BB1A78B-9F08-4E57-A8EA-4D45C1CFC4D3}" type="sibTrans" cxnId="{581458B6-0C61-4287-8424-AB2CF014BD62}">
      <dgm:prSet/>
      <dgm:spPr/>
      <dgm:t>
        <a:bodyPr/>
        <a:lstStyle/>
        <a:p>
          <a:endParaRPr lang="zh-CN" altLang="en-US">
            <a:latin typeface="微软雅黑" pitchFamily="34" charset="-122"/>
            <a:ea typeface="微软雅黑" pitchFamily="34" charset="-122"/>
          </a:endParaRPr>
        </a:p>
      </dgm:t>
    </dgm:pt>
    <dgm:pt modelId="{EFC4468D-CFAB-4544-AE43-7708F39B699E}" type="pres">
      <dgm:prSet presAssocID="{7639E5DA-E352-4F0A-9B36-DBDED6094D97}" presName="hierChild1" presStyleCnt="0">
        <dgm:presLayoutVars>
          <dgm:chPref val="1"/>
          <dgm:dir/>
          <dgm:animOne val="branch"/>
          <dgm:animLvl val="lvl"/>
          <dgm:resizeHandles/>
        </dgm:presLayoutVars>
      </dgm:prSet>
      <dgm:spPr/>
      <dgm:t>
        <a:bodyPr/>
        <a:lstStyle/>
        <a:p>
          <a:endParaRPr lang="zh-CN" altLang="en-US"/>
        </a:p>
      </dgm:t>
    </dgm:pt>
    <dgm:pt modelId="{626155F9-8608-47CF-9B73-49220CD17EDD}" type="pres">
      <dgm:prSet presAssocID="{7E363F67-1430-422F-BDDE-EFB85EAAD075}" presName="hierRoot1" presStyleCnt="0"/>
      <dgm:spPr/>
    </dgm:pt>
    <dgm:pt modelId="{60E7090D-59AB-42D0-9C11-782619D34FD6}" type="pres">
      <dgm:prSet presAssocID="{7E363F67-1430-422F-BDDE-EFB85EAAD075}" presName="composite" presStyleCnt="0"/>
      <dgm:spPr/>
    </dgm:pt>
    <dgm:pt modelId="{EEA3A9BF-4D77-4554-8B13-093F24ADACC9}" type="pres">
      <dgm:prSet presAssocID="{7E363F67-1430-422F-BDDE-EFB85EAAD075}" presName="background" presStyleLbl="node0" presStyleIdx="0" presStyleCnt="1"/>
      <dgm:spPr/>
    </dgm:pt>
    <dgm:pt modelId="{27596058-FCF8-4487-8DC4-3BEE1B503305}" type="pres">
      <dgm:prSet presAssocID="{7E363F67-1430-422F-BDDE-EFB85EAAD075}" presName="text" presStyleLbl="fgAcc0" presStyleIdx="0" presStyleCnt="1">
        <dgm:presLayoutVars>
          <dgm:chPref val="3"/>
        </dgm:presLayoutVars>
      </dgm:prSet>
      <dgm:spPr/>
      <dgm:t>
        <a:bodyPr/>
        <a:lstStyle/>
        <a:p>
          <a:endParaRPr lang="zh-CN" altLang="en-US"/>
        </a:p>
      </dgm:t>
    </dgm:pt>
    <dgm:pt modelId="{3D2BAB48-F049-4803-8183-7E1857525B85}" type="pres">
      <dgm:prSet presAssocID="{7E363F67-1430-422F-BDDE-EFB85EAAD075}" presName="hierChild2" presStyleCnt="0"/>
      <dgm:spPr/>
    </dgm:pt>
    <dgm:pt modelId="{209F1D61-9948-4368-9092-1F669550B236}" type="pres">
      <dgm:prSet presAssocID="{AC417CC5-D343-412F-80AE-5339F61797C9}" presName="Name10" presStyleLbl="parChTrans1D2" presStyleIdx="0" presStyleCnt="3"/>
      <dgm:spPr/>
      <dgm:t>
        <a:bodyPr/>
        <a:lstStyle/>
        <a:p>
          <a:endParaRPr lang="zh-CN" altLang="en-US"/>
        </a:p>
      </dgm:t>
    </dgm:pt>
    <dgm:pt modelId="{9EDE9D2B-D112-416C-BD82-0FD7512CE2AD}" type="pres">
      <dgm:prSet presAssocID="{87478EA0-D687-4E65-ADD9-C1D164998CEA}" presName="hierRoot2" presStyleCnt="0"/>
      <dgm:spPr/>
    </dgm:pt>
    <dgm:pt modelId="{DC60DA6D-40F0-4450-BF67-EE76F57398A2}" type="pres">
      <dgm:prSet presAssocID="{87478EA0-D687-4E65-ADD9-C1D164998CEA}" presName="composite2" presStyleCnt="0"/>
      <dgm:spPr/>
    </dgm:pt>
    <dgm:pt modelId="{78046729-4593-4285-9FE1-9E61CDBADF5D}" type="pres">
      <dgm:prSet presAssocID="{87478EA0-D687-4E65-ADD9-C1D164998CEA}" presName="background2" presStyleLbl="node2" presStyleIdx="0" presStyleCnt="3"/>
      <dgm:spPr/>
    </dgm:pt>
    <dgm:pt modelId="{B6A418E4-A0A6-48A1-B684-55CC67900277}" type="pres">
      <dgm:prSet presAssocID="{87478EA0-D687-4E65-ADD9-C1D164998CEA}" presName="text2" presStyleLbl="fgAcc2" presStyleIdx="0" presStyleCnt="3">
        <dgm:presLayoutVars>
          <dgm:chPref val="3"/>
        </dgm:presLayoutVars>
      </dgm:prSet>
      <dgm:spPr/>
      <dgm:t>
        <a:bodyPr/>
        <a:lstStyle/>
        <a:p>
          <a:endParaRPr lang="zh-CN" altLang="en-US"/>
        </a:p>
      </dgm:t>
    </dgm:pt>
    <dgm:pt modelId="{96821401-8767-4D14-BF49-51FDD99A1485}" type="pres">
      <dgm:prSet presAssocID="{87478EA0-D687-4E65-ADD9-C1D164998CEA}" presName="hierChild3" presStyleCnt="0"/>
      <dgm:spPr/>
    </dgm:pt>
    <dgm:pt modelId="{779EC741-6FC7-45DE-AEB7-6DF42846A174}" type="pres">
      <dgm:prSet presAssocID="{3F912BBF-175F-4AA9-B5DC-8DB76B4C3B25}" presName="Name10" presStyleLbl="parChTrans1D2" presStyleIdx="1" presStyleCnt="3"/>
      <dgm:spPr/>
      <dgm:t>
        <a:bodyPr/>
        <a:lstStyle/>
        <a:p>
          <a:endParaRPr lang="zh-CN" altLang="en-US"/>
        </a:p>
      </dgm:t>
    </dgm:pt>
    <dgm:pt modelId="{74556A44-D482-44F5-B15D-CCD19167DE03}" type="pres">
      <dgm:prSet presAssocID="{B16F09BE-4B73-42F4-AB15-85E5397B1A37}" presName="hierRoot2" presStyleCnt="0"/>
      <dgm:spPr/>
    </dgm:pt>
    <dgm:pt modelId="{98B96223-DFB7-47AC-B245-A012F10B5ED9}" type="pres">
      <dgm:prSet presAssocID="{B16F09BE-4B73-42F4-AB15-85E5397B1A37}" presName="composite2" presStyleCnt="0"/>
      <dgm:spPr/>
    </dgm:pt>
    <dgm:pt modelId="{611681A7-4F7E-4D16-81E8-180030185952}" type="pres">
      <dgm:prSet presAssocID="{B16F09BE-4B73-42F4-AB15-85E5397B1A37}" presName="background2" presStyleLbl="node2" presStyleIdx="1" presStyleCnt="3"/>
      <dgm:spPr/>
    </dgm:pt>
    <dgm:pt modelId="{CF63E1F4-2A24-477F-9797-1714C153DC5C}" type="pres">
      <dgm:prSet presAssocID="{B16F09BE-4B73-42F4-AB15-85E5397B1A37}" presName="text2" presStyleLbl="fgAcc2" presStyleIdx="1" presStyleCnt="3">
        <dgm:presLayoutVars>
          <dgm:chPref val="3"/>
        </dgm:presLayoutVars>
      </dgm:prSet>
      <dgm:spPr/>
      <dgm:t>
        <a:bodyPr/>
        <a:lstStyle/>
        <a:p>
          <a:endParaRPr lang="zh-CN" altLang="en-US"/>
        </a:p>
      </dgm:t>
    </dgm:pt>
    <dgm:pt modelId="{426EEA1D-9C3C-405D-9A0C-92037AF0AD87}" type="pres">
      <dgm:prSet presAssocID="{B16F09BE-4B73-42F4-AB15-85E5397B1A37}" presName="hierChild3" presStyleCnt="0"/>
      <dgm:spPr/>
    </dgm:pt>
    <dgm:pt modelId="{9E4314CE-FC58-4707-B0DB-AAF09FB29EE9}" type="pres">
      <dgm:prSet presAssocID="{1E65D278-7270-4D55-B49A-6B1D7DB743A9}" presName="Name10" presStyleLbl="parChTrans1D2" presStyleIdx="2" presStyleCnt="3"/>
      <dgm:spPr/>
      <dgm:t>
        <a:bodyPr/>
        <a:lstStyle/>
        <a:p>
          <a:endParaRPr lang="zh-CN" altLang="en-US"/>
        </a:p>
      </dgm:t>
    </dgm:pt>
    <dgm:pt modelId="{032530BC-3255-49BD-8198-D20482BB1049}" type="pres">
      <dgm:prSet presAssocID="{B38A641B-E794-46F3-A1EF-91207C0AC62B}" presName="hierRoot2" presStyleCnt="0"/>
      <dgm:spPr/>
    </dgm:pt>
    <dgm:pt modelId="{CD397C9C-5BC3-4AC8-9311-917F3CC29FCF}" type="pres">
      <dgm:prSet presAssocID="{B38A641B-E794-46F3-A1EF-91207C0AC62B}" presName="composite2" presStyleCnt="0"/>
      <dgm:spPr/>
    </dgm:pt>
    <dgm:pt modelId="{B542EFFD-14AA-45DF-B6EB-D847696F87B7}" type="pres">
      <dgm:prSet presAssocID="{B38A641B-E794-46F3-A1EF-91207C0AC62B}" presName="background2" presStyleLbl="node2" presStyleIdx="2" presStyleCnt="3"/>
      <dgm:spPr/>
    </dgm:pt>
    <dgm:pt modelId="{EB4FC6E4-3C87-4F03-9EBD-79EE38A2BEE0}" type="pres">
      <dgm:prSet presAssocID="{B38A641B-E794-46F3-A1EF-91207C0AC62B}" presName="text2" presStyleLbl="fgAcc2" presStyleIdx="2" presStyleCnt="3">
        <dgm:presLayoutVars>
          <dgm:chPref val="3"/>
        </dgm:presLayoutVars>
      </dgm:prSet>
      <dgm:spPr/>
      <dgm:t>
        <a:bodyPr/>
        <a:lstStyle/>
        <a:p>
          <a:endParaRPr lang="zh-CN" altLang="en-US"/>
        </a:p>
      </dgm:t>
    </dgm:pt>
    <dgm:pt modelId="{AD5D4CAD-AFF4-4D25-9380-23A5C509A79C}" type="pres">
      <dgm:prSet presAssocID="{B38A641B-E794-46F3-A1EF-91207C0AC62B}" presName="hierChild3" presStyleCnt="0"/>
      <dgm:spPr/>
    </dgm:pt>
  </dgm:ptLst>
  <dgm:cxnLst>
    <dgm:cxn modelId="{1AEF9E39-50B7-4D11-8ECE-EFA5A26CB90E}" srcId="{7639E5DA-E352-4F0A-9B36-DBDED6094D97}" destId="{7E363F67-1430-422F-BDDE-EFB85EAAD075}" srcOrd="0" destOrd="0" parTransId="{44E2218D-95D5-4331-B25D-811B7547DD49}" sibTransId="{72A09819-D78A-4A95-926A-24E581B6166D}"/>
    <dgm:cxn modelId="{2CF9E3AB-2192-4001-8112-B9093D72BDF6}" srcId="{7E363F67-1430-422F-BDDE-EFB85EAAD075}" destId="{B16F09BE-4B73-42F4-AB15-85E5397B1A37}" srcOrd="1" destOrd="0" parTransId="{3F912BBF-175F-4AA9-B5DC-8DB76B4C3B25}" sibTransId="{A081B222-6FFA-4FF5-AC61-45F17DF528A1}"/>
    <dgm:cxn modelId="{581458B6-0C61-4287-8424-AB2CF014BD62}" srcId="{7E363F67-1430-422F-BDDE-EFB85EAAD075}" destId="{B38A641B-E794-46F3-A1EF-91207C0AC62B}" srcOrd="2" destOrd="0" parTransId="{1E65D278-7270-4D55-B49A-6B1D7DB743A9}" sibTransId="{4BB1A78B-9F08-4E57-A8EA-4D45C1CFC4D3}"/>
    <dgm:cxn modelId="{3599509F-F735-46E5-A754-04024BE68F01}" type="presOf" srcId="{87478EA0-D687-4E65-ADD9-C1D164998CEA}" destId="{B6A418E4-A0A6-48A1-B684-55CC67900277}" srcOrd="0" destOrd="0" presId="urn:microsoft.com/office/officeart/2005/8/layout/hierarchy1"/>
    <dgm:cxn modelId="{48637986-C236-4EC4-A5D4-F07F33AD6017}" type="presOf" srcId="{3F912BBF-175F-4AA9-B5DC-8DB76B4C3B25}" destId="{779EC741-6FC7-45DE-AEB7-6DF42846A174}" srcOrd="0" destOrd="0" presId="urn:microsoft.com/office/officeart/2005/8/layout/hierarchy1"/>
    <dgm:cxn modelId="{C3F64230-7FC7-4874-9B3A-0D36DBC7F2D7}" type="presOf" srcId="{1E65D278-7270-4D55-B49A-6B1D7DB743A9}" destId="{9E4314CE-FC58-4707-B0DB-AAF09FB29EE9}" srcOrd="0" destOrd="0" presId="urn:microsoft.com/office/officeart/2005/8/layout/hierarchy1"/>
    <dgm:cxn modelId="{715E91C4-5561-428C-A2F5-D8B1B1B09B15}" type="presOf" srcId="{7639E5DA-E352-4F0A-9B36-DBDED6094D97}" destId="{EFC4468D-CFAB-4544-AE43-7708F39B699E}" srcOrd="0" destOrd="0" presId="urn:microsoft.com/office/officeart/2005/8/layout/hierarchy1"/>
    <dgm:cxn modelId="{A653D8E7-FA0E-4F94-95FC-FAE59C1584A3}" srcId="{7E363F67-1430-422F-BDDE-EFB85EAAD075}" destId="{87478EA0-D687-4E65-ADD9-C1D164998CEA}" srcOrd="0" destOrd="0" parTransId="{AC417CC5-D343-412F-80AE-5339F61797C9}" sibTransId="{4AABF3AF-734D-4E60-A938-D7CB1591ADD7}"/>
    <dgm:cxn modelId="{2DE4B148-6741-42BC-BF66-8043C413B52F}" type="presOf" srcId="{B16F09BE-4B73-42F4-AB15-85E5397B1A37}" destId="{CF63E1F4-2A24-477F-9797-1714C153DC5C}" srcOrd="0" destOrd="0" presId="urn:microsoft.com/office/officeart/2005/8/layout/hierarchy1"/>
    <dgm:cxn modelId="{21C7C8EA-020B-4BE9-84B4-134E54C2BC33}" type="presOf" srcId="{AC417CC5-D343-412F-80AE-5339F61797C9}" destId="{209F1D61-9948-4368-9092-1F669550B236}" srcOrd="0" destOrd="0" presId="urn:microsoft.com/office/officeart/2005/8/layout/hierarchy1"/>
    <dgm:cxn modelId="{37D2A457-6FA2-4B6A-A472-FCCF0F78FC23}" type="presOf" srcId="{B38A641B-E794-46F3-A1EF-91207C0AC62B}" destId="{EB4FC6E4-3C87-4F03-9EBD-79EE38A2BEE0}" srcOrd="0" destOrd="0" presId="urn:microsoft.com/office/officeart/2005/8/layout/hierarchy1"/>
    <dgm:cxn modelId="{F562814A-6734-42A7-8E94-8EBFCDE24852}" type="presOf" srcId="{7E363F67-1430-422F-BDDE-EFB85EAAD075}" destId="{27596058-FCF8-4487-8DC4-3BEE1B503305}" srcOrd="0" destOrd="0" presId="urn:microsoft.com/office/officeart/2005/8/layout/hierarchy1"/>
    <dgm:cxn modelId="{AFEFB73A-7B93-4173-AB11-0AF230A28CA6}" type="presParOf" srcId="{EFC4468D-CFAB-4544-AE43-7708F39B699E}" destId="{626155F9-8608-47CF-9B73-49220CD17EDD}" srcOrd="0" destOrd="0" presId="urn:microsoft.com/office/officeart/2005/8/layout/hierarchy1"/>
    <dgm:cxn modelId="{55638B68-1DAD-4981-9C8B-B21905643FD2}" type="presParOf" srcId="{626155F9-8608-47CF-9B73-49220CD17EDD}" destId="{60E7090D-59AB-42D0-9C11-782619D34FD6}" srcOrd="0" destOrd="0" presId="urn:microsoft.com/office/officeart/2005/8/layout/hierarchy1"/>
    <dgm:cxn modelId="{62629982-2591-4457-B7CE-BEB29D6A2DAB}" type="presParOf" srcId="{60E7090D-59AB-42D0-9C11-782619D34FD6}" destId="{EEA3A9BF-4D77-4554-8B13-093F24ADACC9}" srcOrd="0" destOrd="0" presId="urn:microsoft.com/office/officeart/2005/8/layout/hierarchy1"/>
    <dgm:cxn modelId="{33FBBF34-F330-4F6F-AFD2-85988E18FE71}" type="presParOf" srcId="{60E7090D-59AB-42D0-9C11-782619D34FD6}" destId="{27596058-FCF8-4487-8DC4-3BEE1B503305}" srcOrd="1" destOrd="0" presId="urn:microsoft.com/office/officeart/2005/8/layout/hierarchy1"/>
    <dgm:cxn modelId="{A42128B3-39D2-4EA7-B1E3-A8C5082A8409}" type="presParOf" srcId="{626155F9-8608-47CF-9B73-49220CD17EDD}" destId="{3D2BAB48-F049-4803-8183-7E1857525B85}" srcOrd="1" destOrd="0" presId="urn:microsoft.com/office/officeart/2005/8/layout/hierarchy1"/>
    <dgm:cxn modelId="{3C46398C-4DAB-427B-A82D-B0FDBF30E09B}" type="presParOf" srcId="{3D2BAB48-F049-4803-8183-7E1857525B85}" destId="{209F1D61-9948-4368-9092-1F669550B236}" srcOrd="0" destOrd="0" presId="urn:microsoft.com/office/officeart/2005/8/layout/hierarchy1"/>
    <dgm:cxn modelId="{45293936-A85A-49E2-829E-C1641B005A09}" type="presParOf" srcId="{3D2BAB48-F049-4803-8183-7E1857525B85}" destId="{9EDE9D2B-D112-416C-BD82-0FD7512CE2AD}" srcOrd="1" destOrd="0" presId="urn:microsoft.com/office/officeart/2005/8/layout/hierarchy1"/>
    <dgm:cxn modelId="{17E990FE-D2F5-4B13-BC9C-FA7DB22734BF}" type="presParOf" srcId="{9EDE9D2B-D112-416C-BD82-0FD7512CE2AD}" destId="{DC60DA6D-40F0-4450-BF67-EE76F57398A2}" srcOrd="0" destOrd="0" presId="urn:microsoft.com/office/officeart/2005/8/layout/hierarchy1"/>
    <dgm:cxn modelId="{D26873AD-48BF-4396-9235-3C7864619DFF}" type="presParOf" srcId="{DC60DA6D-40F0-4450-BF67-EE76F57398A2}" destId="{78046729-4593-4285-9FE1-9E61CDBADF5D}" srcOrd="0" destOrd="0" presId="urn:microsoft.com/office/officeart/2005/8/layout/hierarchy1"/>
    <dgm:cxn modelId="{05D3674B-89B0-4FFC-BB3F-255EE3CE2DDE}" type="presParOf" srcId="{DC60DA6D-40F0-4450-BF67-EE76F57398A2}" destId="{B6A418E4-A0A6-48A1-B684-55CC67900277}" srcOrd="1" destOrd="0" presId="urn:microsoft.com/office/officeart/2005/8/layout/hierarchy1"/>
    <dgm:cxn modelId="{CF40E0C3-1BC9-49B6-A7E6-2FB6723AFFDB}" type="presParOf" srcId="{9EDE9D2B-D112-416C-BD82-0FD7512CE2AD}" destId="{96821401-8767-4D14-BF49-51FDD99A1485}" srcOrd="1" destOrd="0" presId="urn:microsoft.com/office/officeart/2005/8/layout/hierarchy1"/>
    <dgm:cxn modelId="{E5720DC1-58C9-4339-8A14-8274707796D1}" type="presParOf" srcId="{3D2BAB48-F049-4803-8183-7E1857525B85}" destId="{779EC741-6FC7-45DE-AEB7-6DF42846A174}" srcOrd="2" destOrd="0" presId="urn:microsoft.com/office/officeart/2005/8/layout/hierarchy1"/>
    <dgm:cxn modelId="{701451E8-8DA8-4662-A341-188A770C54D1}" type="presParOf" srcId="{3D2BAB48-F049-4803-8183-7E1857525B85}" destId="{74556A44-D482-44F5-B15D-CCD19167DE03}" srcOrd="3" destOrd="0" presId="urn:microsoft.com/office/officeart/2005/8/layout/hierarchy1"/>
    <dgm:cxn modelId="{36E8F997-211F-407F-BF5B-5F53F47DED92}" type="presParOf" srcId="{74556A44-D482-44F5-B15D-CCD19167DE03}" destId="{98B96223-DFB7-47AC-B245-A012F10B5ED9}" srcOrd="0" destOrd="0" presId="urn:microsoft.com/office/officeart/2005/8/layout/hierarchy1"/>
    <dgm:cxn modelId="{85D13AD1-4F1D-4599-AFD9-3F1734DCAC16}" type="presParOf" srcId="{98B96223-DFB7-47AC-B245-A012F10B5ED9}" destId="{611681A7-4F7E-4D16-81E8-180030185952}" srcOrd="0" destOrd="0" presId="urn:microsoft.com/office/officeart/2005/8/layout/hierarchy1"/>
    <dgm:cxn modelId="{3DC8CC29-0A43-4224-800A-902E71C49CC7}" type="presParOf" srcId="{98B96223-DFB7-47AC-B245-A012F10B5ED9}" destId="{CF63E1F4-2A24-477F-9797-1714C153DC5C}" srcOrd="1" destOrd="0" presId="urn:microsoft.com/office/officeart/2005/8/layout/hierarchy1"/>
    <dgm:cxn modelId="{E3C683D9-FFC6-433A-8F82-8E63A959A2B2}" type="presParOf" srcId="{74556A44-D482-44F5-B15D-CCD19167DE03}" destId="{426EEA1D-9C3C-405D-9A0C-92037AF0AD87}" srcOrd="1" destOrd="0" presId="urn:microsoft.com/office/officeart/2005/8/layout/hierarchy1"/>
    <dgm:cxn modelId="{53C64CEF-E37F-44E8-8B77-C4A40DC37AB9}" type="presParOf" srcId="{3D2BAB48-F049-4803-8183-7E1857525B85}" destId="{9E4314CE-FC58-4707-B0DB-AAF09FB29EE9}" srcOrd="4" destOrd="0" presId="urn:microsoft.com/office/officeart/2005/8/layout/hierarchy1"/>
    <dgm:cxn modelId="{EA33EF67-05CA-48EE-806E-269C8525657A}" type="presParOf" srcId="{3D2BAB48-F049-4803-8183-7E1857525B85}" destId="{032530BC-3255-49BD-8198-D20482BB1049}" srcOrd="5" destOrd="0" presId="urn:microsoft.com/office/officeart/2005/8/layout/hierarchy1"/>
    <dgm:cxn modelId="{46539695-F527-4DA6-A137-FDC6F60442BC}" type="presParOf" srcId="{032530BC-3255-49BD-8198-D20482BB1049}" destId="{CD397C9C-5BC3-4AC8-9311-917F3CC29FCF}" srcOrd="0" destOrd="0" presId="urn:microsoft.com/office/officeart/2005/8/layout/hierarchy1"/>
    <dgm:cxn modelId="{B989C915-1587-4C6F-AF8C-B41469661C5F}" type="presParOf" srcId="{CD397C9C-5BC3-4AC8-9311-917F3CC29FCF}" destId="{B542EFFD-14AA-45DF-B6EB-D847696F87B7}" srcOrd="0" destOrd="0" presId="urn:microsoft.com/office/officeart/2005/8/layout/hierarchy1"/>
    <dgm:cxn modelId="{DC33A303-8037-4B6C-9C9A-5787610CE15D}" type="presParOf" srcId="{CD397C9C-5BC3-4AC8-9311-917F3CC29FCF}" destId="{EB4FC6E4-3C87-4F03-9EBD-79EE38A2BEE0}" srcOrd="1" destOrd="0" presId="urn:microsoft.com/office/officeart/2005/8/layout/hierarchy1"/>
    <dgm:cxn modelId="{CEC34448-D58A-4B48-825D-D6F604298994}" type="presParOf" srcId="{032530BC-3255-49BD-8198-D20482BB1049}" destId="{AD5D4CAD-AFF4-4D25-9380-23A5C509A79C}"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5A0C2B-FDFB-49C7-98F3-644BE2857E78}"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zh-CN" altLang="en-US"/>
        </a:p>
      </dgm:t>
    </dgm:pt>
    <dgm:pt modelId="{8BCCBABC-339D-4AB3-894D-A560DC28E788}">
      <dgm:prSet custT="1"/>
      <dgm:spPr/>
      <dgm:t>
        <a:bodyPr/>
        <a:lstStyle/>
        <a:p>
          <a:pPr rtl="0"/>
          <a:r>
            <a:rPr lang="zh-CN" sz="2000" dirty="0" smtClean="0">
              <a:latin typeface="微软雅黑" pitchFamily="34" charset="-122"/>
              <a:ea typeface="微软雅黑" pitchFamily="34" charset="-122"/>
            </a:rPr>
            <a:t>五（三）中队的刘佳妮在全国科普日主场活动中，与中央领导同志共同参与了“把水留住”的小实验。她在日记中写道： </a:t>
          </a:r>
          <a:endParaRPr kumimoji="1" lang="zh-CN" altLang="en-US" sz="2000" dirty="0">
            <a:latin typeface="微软雅黑" pitchFamily="34" charset="-122"/>
            <a:ea typeface="微软雅黑" pitchFamily="34" charset="-122"/>
          </a:endParaRPr>
        </a:p>
      </dgm:t>
    </dgm:pt>
    <dgm:pt modelId="{B4E81042-CCA0-4DCC-AAC0-F9F8EACDF03E}" type="parTrans" cxnId="{CEDD6165-B03E-4D09-A369-EFC4BA0DB8CB}">
      <dgm:prSet/>
      <dgm:spPr/>
      <dgm:t>
        <a:bodyPr/>
        <a:lstStyle/>
        <a:p>
          <a:endParaRPr lang="zh-CN" altLang="en-US" sz="5400">
            <a:latin typeface="微软雅黑" pitchFamily="34" charset="-122"/>
            <a:ea typeface="微软雅黑" pitchFamily="34" charset="-122"/>
          </a:endParaRPr>
        </a:p>
      </dgm:t>
    </dgm:pt>
    <dgm:pt modelId="{E9723661-E7A0-442A-8429-102C4FDF76BC}" type="sibTrans" cxnId="{CEDD6165-B03E-4D09-A369-EFC4BA0DB8CB}">
      <dgm:prSet/>
      <dgm:spPr/>
      <dgm:t>
        <a:bodyPr/>
        <a:lstStyle/>
        <a:p>
          <a:endParaRPr lang="zh-CN" altLang="en-US" sz="5400">
            <a:latin typeface="微软雅黑" pitchFamily="34" charset="-122"/>
            <a:ea typeface="微软雅黑" pitchFamily="34" charset="-122"/>
          </a:endParaRPr>
        </a:p>
      </dgm:t>
    </dgm:pt>
    <dgm:pt modelId="{8B52BA81-D332-4DE7-BB78-5EE14A58F6FE}">
      <dgm:prSet custT="1"/>
      <dgm:spPr/>
      <dgm:t>
        <a:bodyPr/>
        <a:lstStyle/>
        <a:p>
          <a:pPr rtl="0"/>
          <a:r>
            <a:rPr lang="zh-CN" sz="2000" dirty="0" smtClean="0">
              <a:latin typeface="微软雅黑" pitchFamily="34" charset="-122"/>
              <a:ea typeface="微软雅黑" pitchFamily="34" charset="-122"/>
            </a:rPr>
            <a:t>“通过这次活动，我思想上得到了很大提升，更是明白了很多道理。任何一个活动，要想取得成功，都必须付出艰辛的努力。我们组老师和同学们的团结合作，忘我精神和自我牺牲精神，则充分保证了之前的付出可以得到完美的回报</a:t>
          </a:r>
          <a:r>
            <a:rPr lang="en-US" sz="2000" dirty="0" smtClean="0">
              <a:latin typeface="微软雅黑" pitchFamily="34" charset="-122"/>
              <a:ea typeface="微软雅黑" pitchFamily="34" charset="-122"/>
            </a:rPr>
            <a:t>—</a:t>
          </a:r>
          <a:r>
            <a:rPr lang="zh-CN" sz="2000" dirty="0" smtClean="0">
              <a:latin typeface="微软雅黑" pitchFamily="34" charset="-122"/>
              <a:ea typeface="微软雅黑" pitchFamily="34" charset="-122"/>
            </a:rPr>
            <a:t>我们成功了！这不但是我们这个小组的荣誉，也是我们中关村二小的荣誉，更是整个北京市和全国青少年的荣誉。在收获喜悦的同时，我们也真诚的向全国的小朋友们发出呼吁：保护植被，保护家园！”</a:t>
          </a:r>
          <a:endParaRPr kumimoji="1" lang="zh-CN" altLang="en-US" sz="2000" dirty="0">
            <a:latin typeface="微软雅黑" pitchFamily="34" charset="-122"/>
            <a:ea typeface="微软雅黑" pitchFamily="34" charset="-122"/>
          </a:endParaRPr>
        </a:p>
      </dgm:t>
    </dgm:pt>
    <dgm:pt modelId="{7AFAE765-DA83-4213-B594-01F1B813BC6D}" type="parTrans" cxnId="{FB61412C-769A-4885-ADF2-C7597AF22FE0}">
      <dgm:prSet/>
      <dgm:spPr/>
      <dgm:t>
        <a:bodyPr/>
        <a:lstStyle/>
        <a:p>
          <a:endParaRPr lang="zh-CN" altLang="en-US" sz="5400">
            <a:latin typeface="微软雅黑" pitchFamily="34" charset="-122"/>
            <a:ea typeface="微软雅黑" pitchFamily="34" charset="-122"/>
          </a:endParaRPr>
        </a:p>
      </dgm:t>
    </dgm:pt>
    <dgm:pt modelId="{F1C207CC-3C5D-4170-B6A9-B2DB0096D25E}" type="sibTrans" cxnId="{FB61412C-769A-4885-ADF2-C7597AF22FE0}">
      <dgm:prSet/>
      <dgm:spPr/>
      <dgm:t>
        <a:bodyPr/>
        <a:lstStyle/>
        <a:p>
          <a:endParaRPr lang="zh-CN" altLang="en-US" sz="5400">
            <a:latin typeface="微软雅黑" pitchFamily="34" charset="-122"/>
            <a:ea typeface="微软雅黑" pitchFamily="34" charset="-122"/>
          </a:endParaRPr>
        </a:p>
      </dgm:t>
    </dgm:pt>
    <dgm:pt modelId="{3EF97209-5A26-4019-9D82-26FC5FC417BC}" type="pres">
      <dgm:prSet presAssocID="{A55A0C2B-FDFB-49C7-98F3-644BE2857E78}" presName="linear" presStyleCnt="0">
        <dgm:presLayoutVars>
          <dgm:dir/>
          <dgm:animLvl val="lvl"/>
          <dgm:resizeHandles val="exact"/>
        </dgm:presLayoutVars>
      </dgm:prSet>
      <dgm:spPr/>
      <dgm:t>
        <a:bodyPr/>
        <a:lstStyle/>
        <a:p>
          <a:endParaRPr lang="zh-CN" altLang="en-US"/>
        </a:p>
      </dgm:t>
    </dgm:pt>
    <dgm:pt modelId="{570B592D-8C2F-48AF-B56A-C6B333389711}" type="pres">
      <dgm:prSet presAssocID="{8BCCBABC-339D-4AB3-894D-A560DC28E788}" presName="parentLin" presStyleCnt="0"/>
      <dgm:spPr/>
    </dgm:pt>
    <dgm:pt modelId="{2FCB4749-F6A1-43DD-A50A-9F2896E6F43F}" type="pres">
      <dgm:prSet presAssocID="{8BCCBABC-339D-4AB3-894D-A560DC28E788}" presName="parentLeftMargin" presStyleLbl="node1" presStyleIdx="0" presStyleCnt="1"/>
      <dgm:spPr/>
      <dgm:t>
        <a:bodyPr/>
        <a:lstStyle/>
        <a:p>
          <a:endParaRPr lang="zh-CN" altLang="en-US"/>
        </a:p>
      </dgm:t>
    </dgm:pt>
    <dgm:pt modelId="{0FE8F1EC-9B51-47B6-B730-16A9E5ACFA68}" type="pres">
      <dgm:prSet presAssocID="{8BCCBABC-339D-4AB3-894D-A560DC28E788}" presName="parentText" presStyleLbl="node1" presStyleIdx="0" presStyleCnt="1" custScaleX="124272" custScaleY="87071">
        <dgm:presLayoutVars>
          <dgm:chMax val="0"/>
          <dgm:bulletEnabled val="1"/>
        </dgm:presLayoutVars>
      </dgm:prSet>
      <dgm:spPr/>
      <dgm:t>
        <a:bodyPr/>
        <a:lstStyle/>
        <a:p>
          <a:endParaRPr lang="zh-CN" altLang="en-US"/>
        </a:p>
      </dgm:t>
    </dgm:pt>
    <dgm:pt modelId="{88561D5F-E868-4B65-B7C3-59FCD9712FBA}" type="pres">
      <dgm:prSet presAssocID="{8BCCBABC-339D-4AB3-894D-A560DC28E788}" presName="negativeSpace" presStyleCnt="0"/>
      <dgm:spPr/>
    </dgm:pt>
    <dgm:pt modelId="{E741A2CE-7521-4E39-A615-FA0B083A870A}" type="pres">
      <dgm:prSet presAssocID="{8BCCBABC-339D-4AB3-894D-A560DC28E788}" presName="childText" presStyleLbl="conFgAcc1" presStyleIdx="0" presStyleCnt="1">
        <dgm:presLayoutVars>
          <dgm:bulletEnabled val="1"/>
        </dgm:presLayoutVars>
      </dgm:prSet>
      <dgm:spPr/>
      <dgm:t>
        <a:bodyPr/>
        <a:lstStyle/>
        <a:p>
          <a:endParaRPr lang="zh-CN" altLang="en-US"/>
        </a:p>
      </dgm:t>
    </dgm:pt>
  </dgm:ptLst>
  <dgm:cxnLst>
    <dgm:cxn modelId="{FB61412C-769A-4885-ADF2-C7597AF22FE0}" srcId="{8BCCBABC-339D-4AB3-894D-A560DC28E788}" destId="{8B52BA81-D332-4DE7-BB78-5EE14A58F6FE}" srcOrd="0" destOrd="0" parTransId="{7AFAE765-DA83-4213-B594-01F1B813BC6D}" sibTransId="{F1C207CC-3C5D-4170-B6A9-B2DB0096D25E}"/>
    <dgm:cxn modelId="{B3D4B550-4E35-4B58-A1E0-C27132D5420B}" type="presOf" srcId="{8BCCBABC-339D-4AB3-894D-A560DC28E788}" destId="{0FE8F1EC-9B51-47B6-B730-16A9E5ACFA68}" srcOrd="1" destOrd="0" presId="urn:microsoft.com/office/officeart/2005/8/layout/list1"/>
    <dgm:cxn modelId="{CEDD6165-B03E-4D09-A369-EFC4BA0DB8CB}" srcId="{A55A0C2B-FDFB-49C7-98F3-644BE2857E78}" destId="{8BCCBABC-339D-4AB3-894D-A560DC28E788}" srcOrd="0" destOrd="0" parTransId="{B4E81042-CCA0-4DCC-AAC0-F9F8EACDF03E}" sibTransId="{E9723661-E7A0-442A-8429-102C4FDF76BC}"/>
    <dgm:cxn modelId="{614CE895-D183-4651-9782-5F31331690E8}" type="presOf" srcId="{8B52BA81-D332-4DE7-BB78-5EE14A58F6FE}" destId="{E741A2CE-7521-4E39-A615-FA0B083A870A}" srcOrd="0" destOrd="0" presId="urn:microsoft.com/office/officeart/2005/8/layout/list1"/>
    <dgm:cxn modelId="{99DC3DCD-78F5-4502-92D7-D282890FAE7D}" type="presOf" srcId="{A55A0C2B-FDFB-49C7-98F3-644BE2857E78}" destId="{3EF97209-5A26-4019-9D82-26FC5FC417BC}" srcOrd="0" destOrd="0" presId="urn:microsoft.com/office/officeart/2005/8/layout/list1"/>
    <dgm:cxn modelId="{7B0D4661-62D0-4E98-AA61-4188FBA41310}" type="presOf" srcId="{8BCCBABC-339D-4AB3-894D-A560DC28E788}" destId="{2FCB4749-F6A1-43DD-A50A-9F2896E6F43F}" srcOrd="0" destOrd="0" presId="urn:microsoft.com/office/officeart/2005/8/layout/list1"/>
    <dgm:cxn modelId="{186328BB-5A06-4B09-B160-10F1D3D70BC3}" type="presParOf" srcId="{3EF97209-5A26-4019-9D82-26FC5FC417BC}" destId="{570B592D-8C2F-48AF-B56A-C6B333389711}" srcOrd="0" destOrd="0" presId="urn:microsoft.com/office/officeart/2005/8/layout/list1"/>
    <dgm:cxn modelId="{4F8EFF03-618E-4219-88CF-1C79443575A1}" type="presParOf" srcId="{570B592D-8C2F-48AF-B56A-C6B333389711}" destId="{2FCB4749-F6A1-43DD-A50A-9F2896E6F43F}" srcOrd="0" destOrd="0" presId="urn:microsoft.com/office/officeart/2005/8/layout/list1"/>
    <dgm:cxn modelId="{C486A88E-427B-4CC2-B0D1-377D9E08A08C}" type="presParOf" srcId="{570B592D-8C2F-48AF-B56A-C6B333389711}" destId="{0FE8F1EC-9B51-47B6-B730-16A9E5ACFA68}" srcOrd="1" destOrd="0" presId="urn:microsoft.com/office/officeart/2005/8/layout/list1"/>
    <dgm:cxn modelId="{AB368224-6403-471F-A721-22900EF2D6FB}" type="presParOf" srcId="{3EF97209-5A26-4019-9D82-26FC5FC417BC}" destId="{88561D5F-E868-4B65-B7C3-59FCD9712FBA}" srcOrd="1" destOrd="0" presId="urn:microsoft.com/office/officeart/2005/8/layout/list1"/>
    <dgm:cxn modelId="{8569286D-790C-41DC-BFD2-8A930E077BB8}" type="presParOf" srcId="{3EF97209-5A26-4019-9D82-26FC5FC417BC}" destId="{E741A2CE-7521-4E39-A615-FA0B083A870A}" srcOrd="2"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EDCFE7-91A4-4E3C-8965-C254CAF80217}">
      <dsp:nvSpPr>
        <dsp:cNvPr id="0" name=""/>
        <dsp:cNvSpPr/>
      </dsp:nvSpPr>
      <dsp:spPr>
        <a:xfrm>
          <a:off x="0" y="372420"/>
          <a:ext cx="7772400" cy="579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64199D-2303-4443-9AF5-811EB544D99E}">
      <dsp:nvSpPr>
        <dsp:cNvPr id="0" name=""/>
        <dsp:cNvSpPr/>
      </dsp:nvSpPr>
      <dsp:spPr>
        <a:xfrm>
          <a:off x="388620" y="32939"/>
          <a:ext cx="7280173" cy="67896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l" defTabSz="1155700">
            <a:lnSpc>
              <a:spcPct val="90000"/>
            </a:lnSpc>
            <a:spcBef>
              <a:spcPct val="0"/>
            </a:spcBef>
            <a:spcAft>
              <a:spcPct val="35000"/>
            </a:spcAft>
          </a:pPr>
          <a:r>
            <a:rPr lang="zh-CN" sz="2600" b="1" kern="1200" dirty="0" smtClean="0"/>
            <a:t>一、青少年科学调查体验活动的简要介绍</a:t>
          </a:r>
          <a:endParaRPr lang="zh-CN" altLang="en-US" sz="2600" b="0" kern="1200" dirty="0">
            <a:latin typeface="黑体" pitchFamily="2" charset="-122"/>
            <a:ea typeface="黑体" pitchFamily="2" charset="-122"/>
          </a:endParaRPr>
        </a:p>
      </dsp:txBody>
      <dsp:txXfrm>
        <a:off x="388620" y="32939"/>
        <a:ext cx="7280173" cy="678960"/>
      </dsp:txXfrm>
    </dsp:sp>
    <dsp:sp modelId="{6EF42A19-1289-48EC-8D15-1C1EC1CC01B3}">
      <dsp:nvSpPr>
        <dsp:cNvPr id="0" name=""/>
        <dsp:cNvSpPr/>
      </dsp:nvSpPr>
      <dsp:spPr>
        <a:xfrm>
          <a:off x="0" y="1415700"/>
          <a:ext cx="7772400" cy="579600"/>
        </a:xfrm>
        <a:prstGeom prst="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sp>
    <dsp:sp modelId="{CA7018D3-F207-44D7-A09F-CA5A26B8811D}">
      <dsp:nvSpPr>
        <dsp:cNvPr id="0" name=""/>
        <dsp:cNvSpPr/>
      </dsp:nvSpPr>
      <dsp:spPr>
        <a:xfrm>
          <a:off x="388620" y="1076219"/>
          <a:ext cx="7280173" cy="678960"/>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l" defTabSz="1155700">
            <a:lnSpc>
              <a:spcPct val="90000"/>
            </a:lnSpc>
            <a:spcBef>
              <a:spcPct val="0"/>
            </a:spcBef>
            <a:spcAft>
              <a:spcPct val="35000"/>
            </a:spcAft>
          </a:pPr>
          <a:r>
            <a:rPr lang="zh-CN" sz="2600" b="1" kern="1200" dirty="0" smtClean="0"/>
            <a:t>二、调查体验活动的育人功能</a:t>
          </a:r>
          <a:endParaRPr lang="en-US" altLang="zh-CN" sz="2600" b="0" kern="1200" dirty="0" smtClean="0">
            <a:latin typeface="黑体" pitchFamily="2" charset="-122"/>
            <a:ea typeface="黑体" pitchFamily="2" charset="-122"/>
          </a:endParaRPr>
        </a:p>
      </dsp:txBody>
      <dsp:txXfrm>
        <a:off x="388620" y="1076219"/>
        <a:ext cx="7280173" cy="678960"/>
      </dsp:txXfrm>
    </dsp:sp>
    <dsp:sp modelId="{097901B1-BAA3-4A51-BBA3-187DB14A0B2C}">
      <dsp:nvSpPr>
        <dsp:cNvPr id="0" name=""/>
        <dsp:cNvSpPr/>
      </dsp:nvSpPr>
      <dsp:spPr>
        <a:xfrm>
          <a:off x="0" y="2458980"/>
          <a:ext cx="7772400" cy="579600"/>
        </a:xfrm>
        <a:prstGeom prst="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sp>
    <dsp:sp modelId="{1B5FF74B-CE26-4934-8ED1-BF3F6443BBAE}">
      <dsp:nvSpPr>
        <dsp:cNvPr id="0" name=""/>
        <dsp:cNvSpPr/>
      </dsp:nvSpPr>
      <dsp:spPr>
        <a:xfrm>
          <a:off x="388620" y="2119500"/>
          <a:ext cx="7280173" cy="678960"/>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l" defTabSz="1155700">
            <a:lnSpc>
              <a:spcPct val="90000"/>
            </a:lnSpc>
            <a:spcBef>
              <a:spcPct val="0"/>
            </a:spcBef>
            <a:spcAft>
              <a:spcPct val="35000"/>
            </a:spcAft>
          </a:pPr>
          <a:r>
            <a:rPr lang="zh-CN" sz="2600" b="1" kern="1200" dirty="0" smtClean="0"/>
            <a:t>三、优秀青少年科普活动的基本条件</a:t>
          </a:r>
          <a:endParaRPr lang="zh-CN" altLang="en-US" sz="2600" b="0" kern="1200" dirty="0">
            <a:latin typeface="黑体" pitchFamily="2" charset="-122"/>
            <a:ea typeface="黑体" pitchFamily="2" charset="-122"/>
          </a:endParaRPr>
        </a:p>
      </dsp:txBody>
      <dsp:txXfrm>
        <a:off x="388620" y="2119500"/>
        <a:ext cx="7280173" cy="678960"/>
      </dsp:txXfrm>
    </dsp:sp>
    <dsp:sp modelId="{C9F14C76-981B-4BE7-8B99-DAE356274C60}">
      <dsp:nvSpPr>
        <dsp:cNvPr id="0" name=""/>
        <dsp:cNvSpPr/>
      </dsp:nvSpPr>
      <dsp:spPr>
        <a:xfrm>
          <a:off x="0" y="3502260"/>
          <a:ext cx="7772400" cy="5796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47C1F55D-E07B-40C5-871D-35B2ED361BB6}">
      <dsp:nvSpPr>
        <dsp:cNvPr id="0" name=""/>
        <dsp:cNvSpPr/>
      </dsp:nvSpPr>
      <dsp:spPr>
        <a:xfrm>
          <a:off x="388620" y="3162780"/>
          <a:ext cx="7280173" cy="67896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l" defTabSz="1155700">
            <a:lnSpc>
              <a:spcPct val="90000"/>
            </a:lnSpc>
            <a:spcBef>
              <a:spcPct val="0"/>
            </a:spcBef>
            <a:spcAft>
              <a:spcPct val="35000"/>
            </a:spcAft>
          </a:pPr>
          <a:r>
            <a:rPr lang="zh-CN" sz="2600" b="1" kern="1200" dirty="0" smtClean="0"/>
            <a:t>四、青少年科普活动的策划与组织</a:t>
          </a:r>
          <a:endParaRPr lang="zh-CN" altLang="en-US" sz="2600" b="0" kern="1200" dirty="0">
            <a:latin typeface="黑体" pitchFamily="2" charset="-122"/>
            <a:ea typeface="黑体" pitchFamily="2" charset="-122"/>
          </a:endParaRPr>
        </a:p>
      </dsp:txBody>
      <dsp:txXfrm>
        <a:off x="388620" y="3162780"/>
        <a:ext cx="7280173" cy="67896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7D19C5-F795-4BA5-95F6-AC773C4E5A39}">
      <dsp:nvSpPr>
        <dsp:cNvPr id="0" name=""/>
        <dsp:cNvSpPr/>
      </dsp:nvSpPr>
      <dsp:spPr>
        <a:xfrm>
          <a:off x="613028" y="0"/>
          <a:ext cx="4840311" cy="4840311"/>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86C3F1-E6B2-4E79-9FDE-C1A7C1B1B6D9}">
      <dsp:nvSpPr>
        <dsp:cNvPr id="0" name=""/>
        <dsp:cNvSpPr/>
      </dsp:nvSpPr>
      <dsp:spPr>
        <a:xfrm>
          <a:off x="3033184" y="484503"/>
          <a:ext cx="3146202" cy="491594"/>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t>1、</a:t>
          </a:r>
          <a:r>
            <a:rPr lang="zh-CN" altLang="en-US" sz="2800" kern="1200" dirty="0" smtClean="0"/>
            <a:t>主题突出</a:t>
          </a:r>
          <a:endParaRPr lang="zh-CN" altLang="en-US" sz="2800" kern="1200" dirty="0"/>
        </a:p>
      </dsp:txBody>
      <dsp:txXfrm>
        <a:off x="3033184" y="484503"/>
        <a:ext cx="3146202" cy="491594"/>
      </dsp:txXfrm>
    </dsp:sp>
    <dsp:sp modelId="{2A279809-F800-496D-824B-CE401608C237}">
      <dsp:nvSpPr>
        <dsp:cNvPr id="0" name=""/>
        <dsp:cNvSpPr/>
      </dsp:nvSpPr>
      <dsp:spPr>
        <a:xfrm>
          <a:off x="3033184" y="1037547"/>
          <a:ext cx="3146202" cy="491594"/>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t>2、</a:t>
          </a:r>
          <a:r>
            <a:rPr lang="zh-CN" altLang="en-US" sz="2800" kern="1200" dirty="0" smtClean="0"/>
            <a:t>特色鲜明</a:t>
          </a:r>
          <a:endParaRPr lang="zh-CN" altLang="en-US" sz="2800" kern="1200" dirty="0"/>
        </a:p>
      </dsp:txBody>
      <dsp:txXfrm>
        <a:off x="3033184" y="1037547"/>
        <a:ext cx="3146202" cy="491594"/>
      </dsp:txXfrm>
    </dsp:sp>
    <dsp:sp modelId="{CAED5BCE-DD1A-457A-A53C-F42374AA01D4}">
      <dsp:nvSpPr>
        <dsp:cNvPr id="0" name=""/>
        <dsp:cNvSpPr/>
      </dsp:nvSpPr>
      <dsp:spPr>
        <a:xfrm>
          <a:off x="3033184" y="1590590"/>
          <a:ext cx="3146202" cy="491594"/>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t>3、</a:t>
          </a:r>
          <a:r>
            <a:rPr lang="zh-CN" altLang="en-US" sz="2800" kern="1200" dirty="0" smtClean="0"/>
            <a:t>内容丰富</a:t>
          </a:r>
          <a:endParaRPr lang="zh-CN" altLang="en-US" sz="2800" kern="1200" dirty="0"/>
        </a:p>
      </dsp:txBody>
      <dsp:txXfrm>
        <a:off x="3033184" y="1590590"/>
        <a:ext cx="3146202" cy="491594"/>
      </dsp:txXfrm>
    </dsp:sp>
    <dsp:sp modelId="{DA797D93-61B9-401C-9E7F-C7AAD02CD0AE}">
      <dsp:nvSpPr>
        <dsp:cNvPr id="0" name=""/>
        <dsp:cNvSpPr/>
      </dsp:nvSpPr>
      <dsp:spPr>
        <a:xfrm>
          <a:off x="3033184" y="2143634"/>
          <a:ext cx="3146202" cy="491594"/>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t>4、</a:t>
          </a:r>
          <a:r>
            <a:rPr lang="zh-CN" altLang="en-US" sz="2800" kern="1200" dirty="0" smtClean="0"/>
            <a:t>形式新颖</a:t>
          </a:r>
          <a:endParaRPr lang="zh-CN" altLang="en-US" sz="2800" kern="1200" dirty="0"/>
        </a:p>
      </dsp:txBody>
      <dsp:txXfrm>
        <a:off x="3033184" y="2143634"/>
        <a:ext cx="3146202" cy="491594"/>
      </dsp:txXfrm>
    </dsp:sp>
    <dsp:sp modelId="{3EBF8BC4-7A58-492B-A992-F28CF48F0FB6}">
      <dsp:nvSpPr>
        <dsp:cNvPr id="0" name=""/>
        <dsp:cNvSpPr/>
      </dsp:nvSpPr>
      <dsp:spPr>
        <a:xfrm>
          <a:off x="3033184" y="2696677"/>
          <a:ext cx="3146202" cy="491594"/>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t>5、</a:t>
          </a:r>
          <a:r>
            <a:rPr lang="zh-CN" altLang="en-US" sz="2800" kern="1200" dirty="0" smtClean="0"/>
            <a:t>覆盖面广</a:t>
          </a:r>
          <a:endParaRPr lang="zh-CN" altLang="en-US" sz="2800" kern="1200" dirty="0"/>
        </a:p>
      </dsp:txBody>
      <dsp:txXfrm>
        <a:off x="3033184" y="2696677"/>
        <a:ext cx="3146202" cy="491594"/>
      </dsp:txXfrm>
    </dsp:sp>
    <dsp:sp modelId="{DD2A1839-33CA-4BA9-A509-CDA993BBF4F3}">
      <dsp:nvSpPr>
        <dsp:cNvPr id="0" name=""/>
        <dsp:cNvSpPr/>
      </dsp:nvSpPr>
      <dsp:spPr>
        <a:xfrm>
          <a:off x="3033184" y="3249721"/>
          <a:ext cx="3146202" cy="491594"/>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t>6、</a:t>
          </a:r>
          <a:r>
            <a:rPr lang="zh-CN" altLang="en-US" sz="2800" kern="1200" dirty="0" smtClean="0"/>
            <a:t>时效性强</a:t>
          </a:r>
          <a:endParaRPr lang="en-US" altLang="zh-CN" sz="2800" kern="1200" dirty="0" smtClean="0"/>
        </a:p>
      </dsp:txBody>
      <dsp:txXfrm>
        <a:off x="3033184" y="3249721"/>
        <a:ext cx="3146202" cy="491594"/>
      </dsp:txXfrm>
    </dsp:sp>
    <dsp:sp modelId="{1A68631B-4C1F-4D4D-ABA6-CE36F365A7CA}">
      <dsp:nvSpPr>
        <dsp:cNvPr id="0" name=""/>
        <dsp:cNvSpPr/>
      </dsp:nvSpPr>
      <dsp:spPr>
        <a:xfrm>
          <a:off x="3033184" y="3802764"/>
          <a:ext cx="3146202" cy="491594"/>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CN" sz="2800" kern="1200" dirty="0" smtClean="0"/>
            <a:t>7、</a:t>
          </a:r>
          <a:r>
            <a:rPr lang="zh-CN" altLang="en-US" sz="2800" kern="1200" dirty="0" smtClean="0"/>
            <a:t>认同度高</a:t>
          </a:r>
          <a:endParaRPr lang="en-US" altLang="zh-CN" sz="2800" kern="1200" dirty="0" smtClean="0"/>
        </a:p>
      </dsp:txBody>
      <dsp:txXfrm>
        <a:off x="3033184" y="3802764"/>
        <a:ext cx="3146202" cy="49159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D514B1-E08A-47EB-A2A7-7E140F95DF3D}">
      <dsp:nvSpPr>
        <dsp:cNvPr id="0" name=""/>
        <dsp:cNvSpPr/>
      </dsp:nvSpPr>
      <dsp:spPr>
        <a:xfrm>
          <a:off x="519285" y="1873"/>
          <a:ext cx="1499071" cy="149907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t>围绕中心</a:t>
          </a:r>
          <a:endParaRPr lang="en-US" altLang="zh-CN" sz="1900" kern="1200" dirty="0" smtClean="0"/>
        </a:p>
        <a:p>
          <a:pPr lvl="0" algn="ctr" defTabSz="844550">
            <a:lnSpc>
              <a:spcPct val="90000"/>
            </a:lnSpc>
            <a:spcBef>
              <a:spcPct val="0"/>
            </a:spcBef>
            <a:spcAft>
              <a:spcPct val="35000"/>
            </a:spcAft>
          </a:pPr>
          <a:r>
            <a:rPr lang="zh-CN" altLang="en-US" sz="1900" kern="1200" dirty="0" smtClean="0"/>
            <a:t>服务大局</a:t>
          </a:r>
          <a:endParaRPr lang="zh-CN" altLang="en-US" sz="1900" kern="1200" dirty="0"/>
        </a:p>
      </dsp:txBody>
      <dsp:txXfrm>
        <a:off x="519285" y="1873"/>
        <a:ext cx="1499071" cy="1499071"/>
      </dsp:txXfrm>
    </dsp:sp>
    <dsp:sp modelId="{8480F89E-6F24-42A6-BE2A-86FFA3D6AB54}">
      <dsp:nvSpPr>
        <dsp:cNvPr id="0" name=""/>
        <dsp:cNvSpPr/>
      </dsp:nvSpPr>
      <dsp:spPr>
        <a:xfrm>
          <a:off x="834090" y="1622669"/>
          <a:ext cx="869461" cy="869461"/>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p>
      </dsp:txBody>
      <dsp:txXfrm>
        <a:off x="834090" y="1622669"/>
        <a:ext cx="869461" cy="869461"/>
      </dsp:txXfrm>
    </dsp:sp>
    <dsp:sp modelId="{7FC8ED00-B2E1-4759-88F7-0A971F8FA6E0}">
      <dsp:nvSpPr>
        <dsp:cNvPr id="0" name=""/>
        <dsp:cNvSpPr/>
      </dsp:nvSpPr>
      <dsp:spPr>
        <a:xfrm>
          <a:off x="519285" y="2613855"/>
          <a:ext cx="1499071" cy="149907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kern="1200" dirty="0" smtClean="0"/>
            <a:t>客观理性回应社会热点</a:t>
          </a:r>
          <a:endParaRPr lang="zh-CN" altLang="en-US" sz="1900" kern="1200" dirty="0"/>
        </a:p>
      </dsp:txBody>
      <dsp:txXfrm>
        <a:off x="519285" y="2613855"/>
        <a:ext cx="1499071" cy="1499071"/>
      </dsp:txXfrm>
    </dsp:sp>
    <dsp:sp modelId="{6F289ABF-3F6D-4B6C-B3B5-CD9B4ADF91BE}">
      <dsp:nvSpPr>
        <dsp:cNvPr id="0" name=""/>
        <dsp:cNvSpPr/>
      </dsp:nvSpPr>
      <dsp:spPr>
        <a:xfrm>
          <a:off x="2243217" y="1778572"/>
          <a:ext cx="476704" cy="55765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2243217" y="1778572"/>
        <a:ext cx="476704" cy="557654"/>
      </dsp:txXfrm>
    </dsp:sp>
    <dsp:sp modelId="{1A191442-DD39-4648-8C54-53A48574E70D}">
      <dsp:nvSpPr>
        <dsp:cNvPr id="0" name=""/>
        <dsp:cNvSpPr/>
      </dsp:nvSpPr>
      <dsp:spPr>
        <a:xfrm>
          <a:off x="2917799" y="558328"/>
          <a:ext cx="4335314" cy="299814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sz="1800" kern="1200" dirty="0" smtClean="0"/>
            <a:t>以科学思想观察问题、</a:t>
          </a:r>
          <a:endParaRPr lang="en-US" altLang="zh-CN" sz="1800" kern="1200" dirty="0" smtClean="0"/>
        </a:p>
        <a:p>
          <a:pPr lvl="0" algn="ctr" defTabSz="800100">
            <a:lnSpc>
              <a:spcPct val="90000"/>
            </a:lnSpc>
            <a:spcBef>
              <a:spcPct val="0"/>
            </a:spcBef>
            <a:spcAft>
              <a:spcPct val="35000"/>
            </a:spcAft>
          </a:pPr>
          <a:r>
            <a:rPr lang="zh-CN" sz="1800" kern="1200" dirty="0" smtClean="0"/>
            <a:t>以科学态度看待问题、</a:t>
          </a:r>
          <a:endParaRPr lang="en-US" altLang="zh-CN" sz="1800" kern="1200" dirty="0" smtClean="0"/>
        </a:p>
        <a:p>
          <a:pPr lvl="0" algn="ctr" defTabSz="800100">
            <a:lnSpc>
              <a:spcPct val="90000"/>
            </a:lnSpc>
            <a:spcBef>
              <a:spcPct val="0"/>
            </a:spcBef>
            <a:spcAft>
              <a:spcPct val="35000"/>
            </a:spcAft>
          </a:pPr>
          <a:r>
            <a:rPr lang="zh-CN" sz="1800" kern="1200" dirty="0" smtClean="0"/>
            <a:t>以科学方法处理问题，</a:t>
          </a:r>
          <a:endParaRPr lang="en-US" altLang="zh-CN" sz="1800" kern="1200" dirty="0" smtClean="0"/>
        </a:p>
        <a:p>
          <a:pPr lvl="0" algn="ctr" defTabSz="800100">
            <a:lnSpc>
              <a:spcPct val="90000"/>
            </a:lnSpc>
            <a:spcBef>
              <a:spcPct val="0"/>
            </a:spcBef>
            <a:spcAft>
              <a:spcPct val="35000"/>
            </a:spcAft>
          </a:pPr>
          <a:r>
            <a:rPr lang="zh-CN" sz="1800" kern="1200" dirty="0" smtClean="0"/>
            <a:t>养成健康文明的生活方式和科学理性的行为方式，</a:t>
          </a:r>
          <a:endParaRPr lang="en-US" altLang="zh-CN" sz="1800" kern="1200" dirty="0" smtClean="0"/>
        </a:p>
        <a:p>
          <a:pPr lvl="0" algn="ctr" defTabSz="800100">
            <a:lnSpc>
              <a:spcPct val="90000"/>
            </a:lnSpc>
            <a:spcBef>
              <a:spcPct val="0"/>
            </a:spcBef>
            <a:spcAft>
              <a:spcPct val="35000"/>
            </a:spcAft>
          </a:pPr>
          <a:r>
            <a:rPr lang="zh-CN" sz="1800" kern="1200" dirty="0" smtClean="0"/>
            <a:t>保持健康向上的社会心态</a:t>
          </a:r>
          <a:r>
            <a:rPr lang="zh-CN" altLang="en-US" sz="1800" kern="1200" dirty="0" smtClean="0"/>
            <a:t>。</a:t>
          </a:r>
          <a:endParaRPr lang="zh-CN" altLang="en-US" sz="1800" b="1" kern="1200" dirty="0">
            <a:effectLst>
              <a:outerShdw blurRad="38100" dist="38100" dir="2700000" algn="tl">
                <a:srgbClr val="000000">
                  <a:alpha val="43137"/>
                </a:srgbClr>
              </a:outerShdw>
            </a:effectLst>
          </a:endParaRPr>
        </a:p>
      </dsp:txBody>
      <dsp:txXfrm>
        <a:off x="2917799" y="558328"/>
        <a:ext cx="4335314" cy="299814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8151EE-39CD-4A66-A0E4-346072759DE9}">
      <dsp:nvSpPr>
        <dsp:cNvPr id="0" name=""/>
        <dsp:cNvSpPr/>
      </dsp:nvSpPr>
      <dsp:spPr>
        <a:xfrm>
          <a:off x="1812372" y="622376"/>
          <a:ext cx="4147655" cy="4147655"/>
        </a:xfrm>
        <a:prstGeom prst="blockArc">
          <a:avLst>
            <a:gd name="adj1" fmla="val 9000000"/>
            <a:gd name="adj2" fmla="val 16200000"/>
            <a:gd name="adj3" fmla="val 46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DAB5A0-4A21-4CC5-8C3D-0D58739AF2E4}">
      <dsp:nvSpPr>
        <dsp:cNvPr id="0" name=""/>
        <dsp:cNvSpPr/>
      </dsp:nvSpPr>
      <dsp:spPr>
        <a:xfrm>
          <a:off x="1812372" y="622376"/>
          <a:ext cx="4147655" cy="4147655"/>
        </a:xfrm>
        <a:prstGeom prst="blockArc">
          <a:avLst>
            <a:gd name="adj1" fmla="val 1800000"/>
            <a:gd name="adj2" fmla="val 900000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1248C5-AB79-443A-BF69-454E21C80C03}">
      <dsp:nvSpPr>
        <dsp:cNvPr id="0" name=""/>
        <dsp:cNvSpPr/>
      </dsp:nvSpPr>
      <dsp:spPr>
        <a:xfrm>
          <a:off x="1812372" y="622376"/>
          <a:ext cx="4147655" cy="4147655"/>
        </a:xfrm>
        <a:prstGeom prst="blockArc">
          <a:avLst>
            <a:gd name="adj1" fmla="val 16200000"/>
            <a:gd name="adj2" fmla="val 1800000"/>
            <a:gd name="adj3" fmla="val 463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2E6B8-E582-478D-A879-513ECA6A1894}">
      <dsp:nvSpPr>
        <dsp:cNvPr id="0" name=""/>
        <dsp:cNvSpPr/>
      </dsp:nvSpPr>
      <dsp:spPr>
        <a:xfrm>
          <a:off x="2931728" y="1741732"/>
          <a:ext cx="1908943" cy="19089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0" i="0" u="none" kern="1200" dirty="0" smtClean="0">
              <a:latin typeface="微软雅黑" pitchFamily="34" charset="-122"/>
              <a:ea typeface="微软雅黑" pitchFamily="34" charset="-122"/>
            </a:rPr>
            <a:t>开放性：不设台阶、没有门槛儿</a:t>
          </a:r>
          <a:endParaRPr lang="zh-CN" altLang="en-US" sz="2000" b="0" i="0" u="none" kern="1200" dirty="0">
            <a:latin typeface="微软雅黑" pitchFamily="34" charset="-122"/>
            <a:ea typeface="微软雅黑" pitchFamily="34" charset="-122"/>
          </a:endParaRPr>
        </a:p>
      </dsp:txBody>
      <dsp:txXfrm>
        <a:off x="2931728" y="1741732"/>
        <a:ext cx="1908943" cy="1908943"/>
      </dsp:txXfrm>
    </dsp:sp>
    <dsp:sp modelId="{291FAE55-7AB0-4AE6-821C-8FA41B64819B}">
      <dsp:nvSpPr>
        <dsp:cNvPr id="0" name=""/>
        <dsp:cNvSpPr/>
      </dsp:nvSpPr>
      <dsp:spPr>
        <a:xfrm>
          <a:off x="3218069" y="2351"/>
          <a:ext cx="1336260" cy="13362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0" i="0" u="none" kern="1200" dirty="0" smtClean="0">
              <a:latin typeface="微软雅黑" pitchFamily="34" charset="-122"/>
              <a:ea typeface="微软雅黑" pitchFamily="34" charset="-122"/>
            </a:rPr>
            <a:t>科学调查</a:t>
          </a:r>
          <a:endParaRPr lang="zh-CN" altLang="en-US" sz="2400" b="0" i="0" u="none" kern="1200" dirty="0">
            <a:latin typeface="微软雅黑" pitchFamily="34" charset="-122"/>
            <a:ea typeface="微软雅黑" pitchFamily="34" charset="-122"/>
          </a:endParaRPr>
        </a:p>
      </dsp:txBody>
      <dsp:txXfrm>
        <a:off x="3218069" y="2351"/>
        <a:ext cx="1336260" cy="1336260"/>
      </dsp:txXfrm>
    </dsp:sp>
    <dsp:sp modelId="{94D0DEA7-01C3-4A84-9683-FA4F031522FA}">
      <dsp:nvSpPr>
        <dsp:cNvPr id="0" name=""/>
        <dsp:cNvSpPr/>
      </dsp:nvSpPr>
      <dsp:spPr>
        <a:xfrm>
          <a:off x="4972396" y="3040935"/>
          <a:ext cx="1336260" cy="133626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0" i="0" u="none" kern="1200" dirty="0" smtClean="0">
              <a:latin typeface="微软雅黑" pitchFamily="34" charset="-122"/>
              <a:ea typeface="微软雅黑" pitchFamily="34" charset="-122"/>
            </a:rPr>
            <a:t>科学体验</a:t>
          </a:r>
          <a:endParaRPr lang="zh-CN" altLang="en-US" sz="2400" b="0" i="0" u="none" kern="1200" dirty="0">
            <a:latin typeface="微软雅黑" pitchFamily="34" charset="-122"/>
            <a:ea typeface="微软雅黑" pitchFamily="34" charset="-122"/>
          </a:endParaRPr>
        </a:p>
      </dsp:txBody>
      <dsp:txXfrm>
        <a:off x="4972396" y="3040935"/>
        <a:ext cx="1336260" cy="1336260"/>
      </dsp:txXfrm>
    </dsp:sp>
    <dsp:sp modelId="{348867E7-FD49-4EFC-AF21-8D6A90A9C52C}">
      <dsp:nvSpPr>
        <dsp:cNvPr id="0" name=""/>
        <dsp:cNvSpPr/>
      </dsp:nvSpPr>
      <dsp:spPr>
        <a:xfrm>
          <a:off x="1463742" y="3040935"/>
          <a:ext cx="1336260" cy="13362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0" i="0" u="none" kern="1200" dirty="0" smtClean="0">
              <a:effectLst>
                <a:outerShdw blurRad="38100" dist="38100" dir="2700000" algn="tl">
                  <a:srgbClr val="000000">
                    <a:alpha val="43137"/>
                  </a:srgbClr>
                </a:outerShdw>
              </a:effectLst>
              <a:latin typeface="微软雅黑" pitchFamily="34" charset="-122"/>
              <a:ea typeface="微软雅黑" pitchFamily="34" charset="-122"/>
            </a:rPr>
            <a:t>科学探究</a:t>
          </a:r>
          <a:endParaRPr lang="zh-CN" altLang="en-US" sz="2400" b="0" i="0" u="none"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a:off x="1463742" y="3040935"/>
        <a:ext cx="1336260" cy="133626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45FEB7-658E-458F-AC1E-4FA2B034453A}">
      <dsp:nvSpPr>
        <dsp:cNvPr id="0" name=""/>
        <dsp:cNvSpPr/>
      </dsp:nvSpPr>
      <dsp:spPr>
        <a:xfrm>
          <a:off x="6831" y="983490"/>
          <a:ext cx="4083546" cy="163341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latin typeface="微软雅黑" pitchFamily="34" charset="-122"/>
              <a:ea typeface="微软雅黑" pitchFamily="34" charset="-122"/>
            </a:rPr>
            <a:t>1</a:t>
          </a:r>
          <a:r>
            <a:rPr lang="zh-CN" sz="2400" b="1" kern="1200" dirty="0" smtClean="0">
              <a:latin typeface="微软雅黑" pitchFamily="34" charset="-122"/>
              <a:ea typeface="微软雅黑" pitchFamily="34" charset="-122"/>
            </a:rPr>
            <a:t>、瞄准小学三年级至初中三年级学生。</a:t>
          </a:r>
        </a:p>
      </dsp:txBody>
      <dsp:txXfrm>
        <a:off x="6831" y="983490"/>
        <a:ext cx="4083546" cy="1633418"/>
      </dsp:txXfrm>
    </dsp:sp>
    <dsp:sp modelId="{7ED783EC-8D96-458B-9543-ECC17B0AB97C}">
      <dsp:nvSpPr>
        <dsp:cNvPr id="0" name=""/>
        <dsp:cNvSpPr/>
      </dsp:nvSpPr>
      <dsp:spPr>
        <a:xfrm>
          <a:off x="3682022" y="983490"/>
          <a:ext cx="4083546" cy="1633418"/>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latin typeface="微软雅黑" pitchFamily="34" charset="-122"/>
              <a:ea typeface="微软雅黑" pitchFamily="34" charset="-122"/>
            </a:rPr>
            <a:t>2</a:t>
          </a:r>
          <a:r>
            <a:rPr lang="zh-CN" sz="2400" b="1" kern="1200" dirty="0" smtClean="0">
              <a:latin typeface="微软雅黑" pitchFamily="34" charset="-122"/>
              <a:ea typeface="微软雅黑" pitchFamily="34" charset="-122"/>
            </a:rPr>
            <a:t>、设定一个适当的目标，逐年有所突破。</a:t>
          </a:r>
          <a:endParaRPr lang="zh-CN" altLang="en-US" sz="2400" b="1" kern="1200" dirty="0">
            <a:latin typeface="微软雅黑" pitchFamily="34" charset="-122"/>
            <a:ea typeface="微软雅黑" pitchFamily="34" charset="-122"/>
          </a:endParaRPr>
        </a:p>
      </dsp:txBody>
      <dsp:txXfrm>
        <a:off x="3682022" y="983490"/>
        <a:ext cx="4083546" cy="163341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D1C09D-CA65-44FB-809C-DFEBA81033E3}">
      <dsp:nvSpPr>
        <dsp:cNvPr id="0" name=""/>
        <dsp:cNvSpPr/>
      </dsp:nvSpPr>
      <dsp:spPr>
        <a:xfrm>
          <a:off x="4760" y="1132009"/>
          <a:ext cx="2152917" cy="861167"/>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latin typeface="微软雅黑" pitchFamily="34" charset="-122"/>
              <a:ea typeface="微软雅黑" pitchFamily="34" charset="-122"/>
            </a:rPr>
            <a:t>1</a:t>
          </a:r>
          <a:r>
            <a:rPr lang="zh-CN" sz="2400" b="1" kern="1200" dirty="0" smtClean="0">
              <a:latin typeface="微软雅黑" pitchFamily="34" charset="-122"/>
              <a:ea typeface="微软雅黑" pitchFamily="34" charset="-122"/>
            </a:rPr>
            <a:t>、</a:t>
          </a:r>
        </a:p>
      </dsp:txBody>
      <dsp:txXfrm>
        <a:off x="4760" y="1132009"/>
        <a:ext cx="2152917" cy="861167"/>
      </dsp:txXfrm>
    </dsp:sp>
    <dsp:sp modelId="{C6DF8587-1059-46BD-8CA5-26BCE638F391}">
      <dsp:nvSpPr>
        <dsp:cNvPr id="0" name=""/>
        <dsp:cNvSpPr/>
      </dsp:nvSpPr>
      <dsp:spPr>
        <a:xfrm>
          <a:off x="4760" y="2100822"/>
          <a:ext cx="1722334"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smtClean="0">
              <a:latin typeface="微软雅黑" pitchFamily="34" charset="-122"/>
              <a:ea typeface="微软雅黑" pitchFamily="34" charset="-122"/>
            </a:rPr>
            <a:t>用心</a:t>
          </a:r>
          <a:r>
            <a:rPr lang="zh-CN" altLang="en-US" sz="2400" b="1" kern="1200" dirty="0" smtClean="0">
              <a:latin typeface="微软雅黑" pitchFamily="34" charset="-122"/>
              <a:ea typeface="微软雅黑" pitchFamily="34" charset="-122"/>
            </a:rPr>
            <a:t>设计</a:t>
          </a:r>
          <a:endParaRPr lang="zh-CN" sz="2400" b="1" kern="1200" dirty="0" smtClean="0">
            <a:latin typeface="微软雅黑" pitchFamily="34" charset="-122"/>
            <a:ea typeface="微软雅黑" pitchFamily="34" charset="-122"/>
          </a:endParaRPr>
        </a:p>
      </dsp:txBody>
      <dsp:txXfrm>
        <a:off x="4760" y="2100822"/>
        <a:ext cx="1722334" cy="1170000"/>
      </dsp:txXfrm>
    </dsp:sp>
    <dsp:sp modelId="{E5F7EB21-5D59-44BC-92B7-747B4BD0AF6F}">
      <dsp:nvSpPr>
        <dsp:cNvPr id="0" name=""/>
        <dsp:cNvSpPr/>
      </dsp:nvSpPr>
      <dsp:spPr>
        <a:xfrm>
          <a:off x="1941678" y="1132009"/>
          <a:ext cx="2152917" cy="861167"/>
        </a:xfrm>
        <a:prstGeom prst="chevron">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latin typeface="微软雅黑" pitchFamily="34" charset="-122"/>
              <a:ea typeface="微软雅黑" pitchFamily="34" charset="-122"/>
            </a:rPr>
            <a:t>2</a:t>
          </a:r>
          <a:r>
            <a:rPr lang="zh-CN" sz="2400" b="1" kern="1200" dirty="0" smtClean="0">
              <a:latin typeface="微软雅黑" pitchFamily="34" charset="-122"/>
              <a:ea typeface="微软雅黑" pitchFamily="34" charset="-122"/>
            </a:rPr>
            <a:t>、</a:t>
          </a:r>
        </a:p>
      </dsp:txBody>
      <dsp:txXfrm>
        <a:off x="1941678" y="1132009"/>
        <a:ext cx="2152917" cy="861167"/>
      </dsp:txXfrm>
    </dsp:sp>
    <dsp:sp modelId="{8CC43560-157C-46DD-9F52-0495750210F7}">
      <dsp:nvSpPr>
        <dsp:cNvPr id="0" name=""/>
        <dsp:cNvSpPr/>
      </dsp:nvSpPr>
      <dsp:spPr>
        <a:xfrm>
          <a:off x="1941678" y="2100822"/>
          <a:ext cx="1722334"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smtClean="0">
              <a:latin typeface="微软雅黑" pitchFamily="34" charset="-122"/>
              <a:ea typeface="微软雅黑" pitchFamily="34" charset="-122"/>
            </a:rPr>
            <a:t>编</a:t>
          </a:r>
          <a:r>
            <a:rPr lang="zh-CN" altLang="en-US" sz="2400" b="1" kern="1200" dirty="0" smtClean="0">
              <a:latin typeface="微软雅黑" pitchFamily="34" charset="-122"/>
              <a:ea typeface="微软雅黑" pitchFamily="34" charset="-122"/>
            </a:rPr>
            <a:t>好脚本</a:t>
          </a:r>
          <a:endParaRPr lang="zh-CN" sz="2400" b="1" kern="1200" dirty="0" smtClean="0">
            <a:latin typeface="微软雅黑" pitchFamily="34" charset="-122"/>
            <a:ea typeface="微软雅黑" pitchFamily="34" charset="-122"/>
          </a:endParaRPr>
        </a:p>
      </dsp:txBody>
      <dsp:txXfrm>
        <a:off x="1941678" y="2100822"/>
        <a:ext cx="1722334" cy="1170000"/>
      </dsp:txXfrm>
    </dsp:sp>
    <dsp:sp modelId="{9437910F-26F7-464C-B7FB-3E7FF6665E75}">
      <dsp:nvSpPr>
        <dsp:cNvPr id="0" name=""/>
        <dsp:cNvSpPr/>
      </dsp:nvSpPr>
      <dsp:spPr>
        <a:xfrm>
          <a:off x="3878596" y="1132009"/>
          <a:ext cx="2152917" cy="861167"/>
        </a:xfrm>
        <a:prstGeom prst="chevron">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微软雅黑" pitchFamily="34" charset="-122"/>
              <a:ea typeface="微软雅黑" pitchFamily="34" charset="-122"/>
            </a:rPr>
            <a:t>3、</a:t>
          </a:r>
          <a:endParaRPr lang="zh-CN" sz="2400" b="1" kern="1200" dirty="0" smtClean="0">
            <a:latin typeface="微软雅黑" pitchFamily="34" charset="-122"/>
            <a:ea typeface="微软雅黑" pitchFamily="34" charset="-122"/>
          </a:endParaRPr>
        </a:p>
      </dsp:txBody>
      <dsp:txXfrm>
        <a:off x="3878596" y="1132009"/>
        <a:ext cx="2152917" cy="861167"/>
      </dsp:txXfrm>
    </dsp:sp>
    <dsp:sp modelId="{E515398B-96B1-4970-AF87-C3FF92AF6EF0}">
      <dsp:nvSpPr>
        <dsp:cNvPr id="0" name=""/>
        <dsp:cNvSpPr/>
      </dsp:nvSpPr>
      <dsp:spPr>
        <a:xfrm>
          <a:off x="3878596" y="2100822"/>
          <a:ext cx="1722334"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smtClean="0">
              <a:latin typeface="微软雅黑" pitchFamily="34" charset="-122"/>
              <a:ea typeface="微软雅黑" pitchFamily="34" charset="-122"/>
            </a:rPr>
            <a:t>不要</a:t>
          </a:r>
          <a:r>
            <a:rPr lang="zh-CN" altLang="en-US" sz="2400" b="1" kern="1200" dirty="0" smtClean="0">
              <a:latin typeface="微软雅黑" pitchFamily="34" charset="-122"/>
              <a:ea typeface="微软雅黑" pitchFamily="34" charset="-122"/>
            </a:rPr>
            <a:t>做秀</a:t>
          </a:r>
          <a:endParaRPr lang="zh-CN" sz="2400" b="1" kern="1200" dirty="0" smtClean="0">
            <a:latin typeface="微软雅黑" pitchFamily="34" charset="-122"/>
            <a:ea typeface="微软雅黑" pitchFamily="34" charset="-122"/>
          </a:endParaRPr>
        </a:p>
      </dsp:txBody>
      <dsp:txXfrm>
        <a:off x="3878596" y="2100822"/>
        <a:ext cx="1722334" cy="1170000"/>
      </dsp:txXfrm>
    </dsp:sp>
    <dsp:sp modelId="{874956AC-79CB-4D8F-88BB-76ADB8B02C6E}">
      <dsp:nvSpPr>
        <dsp:cNvPr id="0" name=""/>
        <dsp:cNvSpPr/>
      </dsp:nvSpPr>
      <dsp:spPr>
        <a:xfrm>
          <a:off x="5815514" y="1132009"/>
          <a:ext cx="2152917" cy="861167"/>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altLang="zh-CN" sz="2400" b="1" kern="1200" dirty="0" smtClean="0">
              <a:latin typeface="微软雅黑" pitchFamily="34" charset="-122"/>
              <a:ea typeface="微软雅黑" pitchFamily="34" charset="-122"/>
            </a:rPr>
            <a:t>4</a:t>
          </a:r>
          <a:r>
            <a:rPr lang="zh-CN" sz="2400" b="1" kern="1200" dirty="0" smtClean="0">
              <a:latin typeface="微软雅黑" pitchFamily="34" charset="-122"/>
              <a:ea typeface="微软雅黑" pitchFamily="34" charset="-122"/>
            </a:rPr>
            <a:t>、</a:t>
          </a:r>
          <a:endParaRPr lang="en-US" altLang="zh-CN" sz="2400" b="1" kern="1200" dirty="0" smtClean="0">
            <a:latin typeface="微软雅黑" pitchFamily="34" charset="-122"/>
            <a:ea typeface="微软雅黑" pitchFamily="34" charset="-122"/>
          </a:endParaRPr>
        </a:p>
      </dsp:txBody>
      <dsp:txXfrm>
        <a:off x="5815514" y="1132009"/>
        <a:ext cx="2152917" cy="861167"/>
      </dsp:txXfrm>
    </dsp:sp>
    <dsp:sp modelId="{804A1557-F16D-49A5-A5F3-85BC4F4DE7E9}">
      <dsp:nvSpPr>
        <dsp:cNvPr id="0" name=""/>
        <dsp:cNvSpPr/>
      </dsp:nvSpPr>
      <dsp:spPr>
        <a:xfrm>
          <a:off x="5815514" y="2100822"/>
          <a:ext cx="1722334"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smtClean="0">
              <a:latin typeface="微软雅黑" pitchFamily="34" charset="-122"/>
              <a:ea typeface="微软雅黑" pitchFamily="34" charset="-122"/>
            </a:rPr>
            <a:t>做好</a:t>
          </a:r>
          <a:r>
            <a:rPr lang="zh-CN" altLang="en-US" sz="2400" b="1" kern="1200" dirty="0" smtClean="0">
              <a:latin typeface="微软雅黑" pitchFamily="34" charset="-122"/>
              <a:ea typeface="微软雅黑" pitchFamily="34" charset="-122"/>
            </a:rPr>
            <a:t>总结</a:t>
          </a:r>
          <a:endParaRPr lang="en-US" altLang="zh-CN" sz="2400" b="1" kern="1200" dirty="0" smtClean="0">
            <a:latin typeface="微软雅黑" pitchFamily="34" charset="-122"/>
            <a:ea typeface="微软雅黑" pitchFamily="34" charset="-122"/>
          </a:endParaRPr>
        </a:p>
      </dsp:txBody>
      <dsp:txXfrm>
        <a:off x="5815514" y="2100822"/>
        <a:ext cx="1722334" cy="117000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DF8C36-1B53-4070-BCE2-5420D960AF36}">
      <dsp:nvSpPr>
        <dsp:cNvPr id="0" name=""/>
        <dsp:cNvSpPr/>
      </dsp:nvSpPr>
      <dsp:spPr>
        <a:xfrm>
          <a:off x="2210121" y="615075"/>
          <a:ext cx="4104631" cy="4104631"/>
        </a:xfrm>
        <a:prstGeom prst="blockArc">
          <a:avLst>
            <a:gd name="adj1" fmla="val 11880000"/>
            <a:gd name="adj2" fmla="val 16200000"/>
            <a:gd name="adj3" fmla="val 464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CF7906-129D-4E60-AD73-3395BD59CCD7}">
      <dsp:nvSpPr>
        <dsp:cNvPr id="0" name=""/>
        <dsp:cNvSpPr/>
      </dsp:nvSpPr>
      <dsp:spPr>
        <a:xfrm>
          <a:off x="2210121" y="615075"/>
          <a:ext cx="4104631" cy="4104631"/>
        </a:xfrm>
        <a:prstGeom prst="blockArc">
          <a:avLst>
            <a:gd name="adj1" fmla="val 7560000"/>
            <a:gd name="adj2" fmla="val 11880000"/>
            <a:gd name="adj3" fmla="val 46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4EB859-0DAB-4233-BC31-08239F12A044}">
      <dsp:nvSpPr>
        <dsp:cNvPr id="0" name=""/>
        <dsp:cNvSpPr/>
      </dsp:nvSpPr>
      <dsp:spPr>
        <a:xfrm>
          <a:off x="2210121" y="615075"/>
          <a:ext cx="4104631" cy="4104631"/>
        </a:xfrm>
        <a:prstGeom prst="blockArc">
          <a:avLst>
            <a:gd name="adj1" fmla="val 3240000"/>
            <a:gd name="adj2" fmla="val 756000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544EA5-73EA-4F4E-9B08-086FEF9E09EC}">
      <dsp:nvSpPr>
        <dsp:cNvPr id="0" name=""/>
        <dsp:cNvSpPr/>
      </dsp:nvSpPr>
      <dsp:spPr>
        <a:xfrm>
          <a:off x="2210121" y="615075"/>
          <a:ext cx="4104631" cy="4104631"/>
        </a:xfrm>
        <a:prstGeom prst="blockArc">
          <a:avLst>
            <a:gd name="adj1" fmla="val 20520000"/>
            <a:gd name="adj2" fmla="val 3240000"/>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EBC980-432E-4B17-ABB5-BB50E6D52E24}">
      <dsp:nvSpPr>
        <dsp:cNvPr id="0" name=""/>
        <dsp:cNvSpPr/>
      </dsp:nvSpPr>
      <dsp:spPr>
        <a:xfrm>
          <a:off x="2210121" y="615075"/>
          <a:ext cx="4104631" cy="4104631"/>
        </a:xfrm>
        <a:prstGeom prst="blockArc">
          <a:avLst>
            <a:gd name="adj1" fmla="val 16200000"/>
            <a:gd name="adj2" fmla="val 20520000"/>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EAFD76-87D7-4B78-B428-FABD5579EE38}">
      <dsp:nvSpPr>
        <dsp:cNvPr id="0" name=""/>
        <dsp:cNvSpPr/>
      </dsp:nvSpPr>
      <dsp:spPr>
        <a:xfrm>
          <a:off x="3317541" y="1722495"/>
          <a:ext cx="1889791" cy="18897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kern="1200" dirty="0" smtClean="0">
              <a:latin typeface="微软雅黑" pitchFamily="34" charset="-122"/>
              <a:ea typeface="微软雅黑" pitchFamily="34" charset="-122"/>
            </a:rPr>
            <a:t>活动脚本</a:t>
          </a:r>
          <a:endParaRPr lang="zh-CN" altLang="en-US" sz="3600" kern="1200" dirty="0">
            <a:latin typeface="微软雅黑" pitchFamily="34" charset="-122"/>
            <a:ea typeface="微软雅黑" pitchFamily="34" charset="-122"/>
          </a:endParaRPr>
        </a:p>
      </dsp:txBody>
      <dsp:txXfrm>
        <a:off x="3317541" y="1722495"/>
        <a:ext cx="1889791" cy="1889791"/>
      </dsp:txXfrm>
    </dsp:sp>
    <dsp:sp modelId="{179AA070-AEA5-426A-ACBC-D9F3B77D3F0A}">
      <dsp:nvSpPr>
        <dsp:cNvPr id="0" name=""/>
        <dsp:cNvSpPr/>
      </dsp:nvSpPr>
      <dsp:spPr>
        <a:xfrm>
          <a:off x="3601010" y="1271"/>
          <a:ext cx="1322854" cy="132285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sz="1500" kern="1200" dirty="0" smtClean="0">
              <a:latin typeface="微软雅黑" pitchFamily="34" charset="-122"/>
              <a:ea typeface="微软雅黑" pitchFamily="34" charset="-122"/>
            </a:rPr>
            <a:t>时间（</a:t>
          </a:r>
          <a:r>
            <a:rPr lang="en-US" sz="1500" kern="1200" dirty="0" smtClean="0">
              <a:latin typeface="微软雅黑" pitchFamily="34" charset="-122"/>
              <a:ea typeface="微软雅黑" pitchFamily="34" charset="-122"/>
            </a:rPr>
            <a:t>WHEN</a:t>
          </a:r>
          <a:r>
            <a:rPr lang="zh-CN" sz="1500" kern="1200" dirty="0" smtClean="0">
              <a:latin typeface="微软雅黑" pitchFamily="34" charset="-122"/>
              <a:ea typeface="微软雅黑" pitchFamily="34" charset="-122"/>
            </a:rPr>
            <a:t>）</a:t>
          </a:r>
          <a:endParaRPr lang="zh-CN" altLang="en-US" sz="1500" kern="1200" dirty="0">
            <a:latin typeface="微软雅黑" pitchFamily="34" charset="-122"/>
            <a:ea typeface="微软雅黑" pitchFamily="34" charset="-122"/>
          </a:endParaRPr>
        </a:p>
      </dsp:txBody>
      <dsp:txXfrm>
        <a:off x="3601010" y="1271"/>
        <a:ext cx="1322854" cy="1322854"/>
      </dsp:txXfrm>
    </dsp:sp>
    <dsp:sp modelId="{E9A71D71-16BE-48C3-89B9-1DD4B6E12892}">
      <dsp:nvSpPr>
        <dsp:cNvPr id="0" name=""/>
        <dsp:cNvSpPr/>
      </dsp:nvSpPr>
      <dsp:spPr>
        <a:xfrm>
          <a:off x="5507586" y="1386479"/>
          <a:ext cx="1322854" cy="132285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sz="1500" kern="1200" dirty="0" smtClean="0">
              <a:latin typeface="微软雅黑" pitchFamily="34" charset="-122"/>
              <a:ea typeface="微软雅黑" pitchFamily="34" charset="-122"/>
            </a:rPr>
            <a:t>地点（</a:t>
          </a:r>
          <a:r>
            <a:rPr lang="en-US" sz="1500" kern="1200" dirty="0" smtClean="0">
              <a:latin typeface="微软雅黑" pitchFamily="34" charset="-122"/>
              <a:ea typeface="微软雅黑" pitchFamily="34" charset="-122"/>
            </a:rPr>
            <a:t>WHERE</a:t>
          </a:r>
          <a:r>
            <a:rPr lang="zh-CN" sz="1500" kern="1200" dirty="0" smtClean="0">
              <a:latin typeface="微软雅黑" pitchFamily="34" charset="-122"/>
              <a:ea typeface="微软雅黑" pitchFamily="34" charset="-122"/>
            </a:rPr>
            <a:t>）</a:t>
          </a:r>
          <a:endParaRPr lang="zh-CN" altLang="en-US" sz="1500" kern="1200" dirty="0">
            <a:latin typeface="微软雅黑" pitchFamily="34" charset="-122"/>
            <a:ea typeface="微软雅黑" pitchFamily="34" charset="-122"/>
          </a:endParaRPr>
        </a:p>
      </dsp:txBody>
      <dsp:txXfrm>
        <a:off x="5507586" y="1386479"/>
        <a:ext cx="1322854" cy="1322854"/>
      </dsp:txXfrm>
    </dsp:sp>
    <dsp:sp modelId="{0DF683F7-598A-4D8F-8883-1BD5B2D3998B}">
      <dsp:nvSpPr>
        <dsp:cNvPr id="0" name=""/>
        <dsp:cNvSpPr/>
      </dsp:nvSpPr>
      <dsp:spPr>
        <a:xfrm>
          <a:off x="4779339" y="3627794"/>
          <a:ext cx="1322854" cy="132285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sz="1500" kern="1200" dirty="0" smtClean="0">
              <a:latin typeface="微软雅黑" pitchFamily="34" charset="-122"/>
              <a:ea typeface="微软雅黑" pitchFamily="34" charset="-122"/>
            </a:rPr>
            <a:t>事件（</a:t>
          </a:r>
          <a:r>
            <a:rPr lang="en-US" sz="1500" kern="1200" dirty="0" smtClean="0">
              <a:latin typeface="微软雅黑" pitchFamily="34" charset="-122"/>
              <a:ea typeface="微软雅黑" pitchFamily="34" charset="-122"/>
            </a:rPr>
            <a:t>WHAT</a:t>
          </a:r>
          <a:r>
            <a:rPr lang="zh-CN" sz="1500" kern="1200" dirty="0" smtClean="0">
              <a:latin typeface="微软雅黑" pitchFamily="34" charset="-122"/>
              <a:ea typeface="微软雅黑" pitchFamily="34" charset="-122"/>
            </a:rPr>
            <a:t>）</a:t>
          </a:r>
          <a:endParaRPr lang="zh-CN" altLang="en-US" sz="1500" kern="1200" dirty="0">
            <a:latin typeface="微软雅黑" pitchFamily="34" charset="-122"/>
            <a:ea typeface="微软雅黑" pitchFamily="34" charset="-122"/>
          </a:endParaRPr>
        </a:p>
      </dsp:txBody>
      <dsp:txXfrm>
        <a:off x="4779339" y="3627794"/>
        <a:ext cx="1322854" cy="1322854"/>
      </dsp:txXfrm>
    </dsp:sp>
    <dsp:sp modelId="{AD39E9CD-35D2-4D1E-8696-D8E05A33102D}">
      <dsp:nvSpPr>
        <dsp:cNvPr id="0" name=""/>
        <dsp:cNvSpPr/>
      </dsp:nvSpPr>
      <dsp:spPr>
        <a:xfrm>
          <a:off x="2422681" y="3627794"/>
          <a:ext cx="1322854" cy="132285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sz="1500" kern="1200" dirty="0" smtClean="0">
              <a:latin typeface="微软雅黑" pitchFamily="34" charset="-122"/>
              <a:ea typeface="微软雅黑" pitchFamily="34" charset="-122"/>
            </a:rPr>
            <a:t>人物（</a:t>
          </a:r>
          <a:r>
            <a:rPr lang="en-US" sz="1500" kern="1200" dirty="0" smtClean="0">
              <a:latin typeface="微软雅黑" pitchFamily="34" charset="-122"/>
              <a:ea typeface="微软雅黑" pitchFamily="34" charset="-122"/>
            </a:rPr>
            <a:t>WHO</a:t>
          </a:r>
          <a:r>
            <a:rPr lang="zh-CN" sz="1500" kern="1200" dirty="0" smtClean="0">
              <a:latin typeface="微软雅黑" pitchFamily="34" charset="-122"/>
              <a:ea typeface="微软雅黑" pitchFamily="34" charset="-122"/>
            </a:rPr>
            <a:t>）</a:t>
          </a:r>
          <a:endParaRPr lang="zh-CN" altLang="en-US" sz="1500" kern="1200" dirty="0">
            <a:latin typeface="微软雅黑" pitchFamily="34" charset="-122"/>
            <a:ea typeface="微软雅黑" pitchFamily="34" charset="-122"/>
          </a:endParaRPr>
        </a:p>
      </dsp:txBody>
      <dsp:txXfrm>
        <a:off x="2422681" y="3627794"/>
        <a:ext cx="1322854" cy="1322854"/>
      </dsp:txXfrm>
    </dsp:sp>
    <dsp:sp modelId="{C281F649-C0C9-4886-8517-4215F890A4C1}">
      <dsp:nvSpPr>
        <dsp:cNvPr id="0" name=""/>
        <dsp:cNvSpPr/>
      </dsp:nvSpPr>
      <dsp:spPr>
        <a:xfrm>
          <a:off x="1694434" y="1386479"/>
          <a:ext cx="1322854" cy="132285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zh-CN" sz="1500" kern="1200" dirty="0" smtClean="0">
              <a:latin typeface="微软雅黑" pitchFamily="34" charset="-122"/>
              <a:ea typeface="微软雅黑" pitchFamily="34" charset="-122"/>
            </a:rPr>
            <a:t>过程（</a:t>
          </a:r>
          <a:r>
            <a:rPr lang="en-US" sz="1500" kern="1200" dirty="0" smtClean="0">
              <a:latin typeface="微软雅黑" pitchFamily="34" charset="-122"/>
              <a:ea typeface="微软雅黑" pitchFamily="34" charset="-122"/>
            </a:rPr>
            <a:t>HOW</a:t>
          </a:r>
          <a:r>
            <a:rPr lang="zh-CN" sz="1500" kern="1200" dirty="0" smtClean="0">
              <a:latin typeface="微软雅黑" pitchFamily="34" charset="-122"/>
              <a:ea typeface="微软雅黑" pitchFamily="34" charset="-122"/>
            </a:rPr>
            <a:t>）</a:t>
          </a:r>
          <a:endParaRPr lang="zh-CN" altLang="en-US" sz="1500" kern="1200" dirty="0">
            <a:latin typeface="微软雅黑" pitchFamily="34" charset="-122"/>
            <a:ea typeface="微软雅黑" pitchFamily="34" charset="-122"/>
          </a:endParaRPr>
        </a:p>
      </dsp:txBody>
      <dsp:txXfrm>
        <a:off x="1694434" y="1386479"/>
        <a:ext cx="1322854" cy="1322854"/>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19AD5B-53DE-4DD2-A3E1-2BC4C47C52B5}">
      <dsp:nvSpPr>
        <dsp:cNvPr id="0" name=""/>
        <dsp:cNvSpPr/>
      </dsp:nvSpPr>
      <dsp:spPr>
        <a:xfrm>
          <a:off x="2520" y="330192"/>
          <a:ext cx="2457273" cy="6048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CN" sz="2100" b="1" kern="1200" dirty="0" smtClean="0">
              <a:latin typeface="微软雅黑" pitchFamily="34" charset="-122"/>
              <a:ea typeface="微软雅黑" pitchFamily="34" charset="-122"/>
            </a:rPr>
            <a:t>时间和空间</a:t>
          </a:r>
          <a:endParaRPr lang="zh-CN" altLang="en-US" sz="2100" kern="1200" dirty="0">
            <a:latin typeface="微软雅黑" pitchFamily="34" charset="-122"/>
            <a:ea typeface="微软雅黑" pitchFamily="34" charset="-122"/>
          </a:endParaRPr>
        </a:p>
      </dsp:txBody>
      <dsp:txXfrm>
        <a:off x="2520" y="330192"/>
        <a:ext cx="2457273" cy="604800"/>
      </dsp:txXfrm>
    </dsp:sp>
    <dsp:sp modelId="{A5972B3B-BAFB-437E-9974-E9ADB2EA1B36}">
      <dsp:nvSpPr>
        <dsp:cNvPr id="0" name=""/>
        <dsp:cNvSpPr/>
      </dsp:nvSpPr>
      <dsp:spPr>
        <a:xfrm>
          <a:off x="2520" y="934992"/>
          <a:ext cx="2457273" cy="121865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CN" sz="2100" kern="1200" dirty="0" smtClean="0">
              <a:latin typeface="微软雅黑" pitchFamily="34" charset="-122"/>
              <a:ea typeface="微软雅黑" pitchFamily="34" charset="-122"/>
            </a:rPr>
            <a:t>以时间为序</a:t>
          </a:r>
          <a:endParaRPr lang="zh-CN" altLang="en-US" sz="2100" kern="1200" dirty="0">
            <a:latin typeface="微软雅黑" pitchFamily="34" charset="-122"/>
            <a:ea typeface="微软雅黑" pitchFamily="34" charset="-122"/>
          </a:endParaRPr>
        </a:p>
        <a:p>
          <a:pPr marL="228600" lvl="1" indent="-228600" algn="l" defTabSz="933450">
            <a:lnSpc>
              <a:spcPct val="90000"/>
            </a:lnSpc>
            <a:spcBef>
              <a:spcPct val="0"/>
            </a:spcBef>
            <a:spcAft>
              <a:spcPct val="15000"/>
            </a:spcAft>
            <a:buChar char="••"/>
          </a:pPr>
          <a:r>
            <a:rPr lang="zh-CN" sz="2100" kern="1200" dirty="0" smtClean="0">
              <a:latin typeface="微软雅黑" pitchFamily="34" charset="-122"/>
              <a:ea typeface="微软雅黑" pitchFamily="34" charset="-122"/>
            </a:rPr>
            <a:t>以空间为序</a:t>
          </a:r>
          <a:endParaRPr lang="zh-CN" altLang="en-US" sz="2100" kern="1200" dirty="0">
            <a:latin typeface="微软雅黑" pitchFamily="34" charset="-122"/>
            <a:ea typeface="微软雅黑" pitchFamily="34" charset="-122"/>
          </a:endParaRPr>
        </a:p>
      </dsp:txBody>
      <dsp:txXfrm>
        <a:off x="2520" y="934992"/>
        <a:ext cx="2457273" cy="1218651"/>
      </dsp:txXfrm>
    </dsp:sp>
    <dsp:sp modelId="{3C3FED04-CF43-4A17-BBAA-EFB3EF8F3C8A}">
      <dsp:nvSpPr>
        <dsp:cNvPr id="0" name=""/>
        <dsp:cNvSpPr/>
      </dsp:nvSpPr>
      <dsp:spPr>
        <a:xfrm>
          <a:off x="2803811" y="330192"/>
          <a:ext cx="2457273" cy="604800"/>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CN" sz="2100" b="1" kern="1200" dirty="0" smtClean="0">
              <a:latin typeface="微软雅黑" pitchFamily="34" charset="-122"/>
              <a:ea typeface="微软雅黑" pitchFamily="34" charset="-122"/>
            </a:rPr>
            <a:t>活动内容</a:t>
          </a:r>
          <a:endParaRPr lang="zh-CN" altLang="en-US" sz="2100" kern="1200" dirty="0">
            <a:latin typeface="微软雅黑" pitchFamily="34" charset="-122"/>
            <a:ea typeface="微软雅黑" pitchFamily="34" charset="-122"/>
          </a:endParaRPr>
        </a:p>
      </dsp:txBody>
      <dsp:txXfrm>
        <a:off x="2803811" y="330192"/>
        <a:ext cx="2457273" cy="604800"/>
      </dsp:txXfrm>
    </dsp:sp>
    <dsp:sp modelId="{DD159C4C-8850-4819-8269-BDB4E4D06725}">
      <dsp:nvSpPr>
        <dsp:cNvPr id="0" name=""/>
        <dsp:cNvSpPr/>
      </dsp:nvSpPr>
      <dsp:spPr>
        <a:xfrm>
          <a:off x="2803811" y="934992"/>
          <a:ext cx="2457273" cy="1218651"/>
        </a:xfrm>
        <a:prstGeom prst="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CN" sz="2100" kern="1200" dirty="0" smtClean="0">
              <a:latin typeface="微软雅黑" pitchFamily="34" charset="-122"/>
              <a:ea typeface="微软雅黑" pitchFamily="34" charset="-122"/>
            </a:rPr>
            <a:t>参观活动</a:t>
          </a:r>
          <a:r>
            <a:rPr lang="zh-CN" altLang="en-US" sz="2100" kern="1200" dirty="0" smtClean="0">
              <a:latin typeface="微软雅黑" pitchFamily="34" charset="-122"/>
              <a:ea typeface="微软雅黑" pitchFamily="34" charset="-122"/>
            </a:rPr>
            <a:t>内容</a:t>
          </a:r>
          <a:endParaRPr lang="zh-CN" altLang="en-US" sz="2100" kern="1200" dirty="0">
            <a:latin typeface="微软雅黑" pitchFamily="34" charset="-122"/>
            <a:ea typeface="微软雅黑" pitchFamily="34" charset="-122"/>
          </a:endParaRPr>
        </a:p>
        <a:p>
          <a:pPr marL="228600" lvl="1" indent="-228600" algn="l" defTabSz="933450">
            <a:lnSpc>
              <a:spcPct val="90000"/>
            </a:lnSpc>
            <a:spcBef>
              <a:spcPct val="0"/>
            </a:spcBef>
            <a:spcAft>
              <a:spcPct val="15000"/>
            </a:spcAft>
            <a:buChar char="••"/>
          </a:pPr>
          <a:r>
            <a:rPr lang="zh-CN" sz="2100" kern="1200" dirty="0" smtClean="0">
              <a:latin typeface="微软雅黑" pitchFamily="34" charset="-122"/>
              <a:ea typeface="微软雅黑" pitchFamily="34" charset="-122"/>
            </a:rPr>
            <a:t>演出的内容简介</a:t>
          </a:r>
          <a:endParaRPr lang="zh-CN" altLang="en-US" sz="2100" kern="1200" dirty="0">
            <a:latin typeface="微软雅黑" pitchFamily="34" charset="-122"/>
            <a:ea typeface="微软雅黑" pitchFamily="34" charset="-122"/>
          </a:endParaRPr>
        </a:p>
      </dsp:txBody>
      <dsp:txXfrm>
        <a:off x="2803811" y="934992"/>
        <a:ext cx="2457273" cy="1218651"/>
      </dsp:txXfrm>
    </dsp:sp>
    <dsp:sp modelId="{CA35DF70-5A3F-4614-8D62-CF1B2ED9CC42}">
      <dsp:nvSpPr>
        <dsp:cNvPr id="0" name=""/>
        <dsp:cNvSpPr/>
      </dsp:nvSpPr>
      <dsp:spPr>
        <a:xfrm>
          <a:off x="5605102" y="330192"/>
          <a:ext cx="2457273" cy="604800"/>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zh-CN" sz="2100" b="1" kern="1200" dirty="0" smtClean="0">
              <a:latin typeface="微软雅黑" pitchFamily="34" charset="-122"/>
              <a:ea typeface="微软雅黑" pitchFamily="34" charset="-122"/>
            </a:rPr>
            <a:t>重要的语言或陈述</a:t>
          </a:r>
          <a:endParaRPr lang="zh-CN" altLang="en-US" sz="2100" kern="1200" dirty="0">
            <a:latin typeface="微软雅黑" pitchFamily="34" charset="-122"/>
            <a:ea typeface="微软雅黑" pitchFamily="34" charset="-122"/>
          </a:endParaRPr>
        </a:p>
      </dsp:txBody>
      <dsp:txXfrm>
        <a:off x="5605102" y="330192"/>
        <a:ext cx="2457273" cy="604800"/>
      </dsp:txXfrm>
    </dsp:sp>
    <dsp:sp modelId="{C00C12E1-FEA6-4F2C-ABE6-A40F8EE28A42}">
      <dsp:nvSpPr>
        <dsp:cNvPr id="0" name=""/>
        <dsp:cNvSpPr/>
      </dsp:nvSpPr>
      <dsp:spPr>
        <a:xfrm>
          <a:off x="5605102" y="934992"/>
          <a:ext cx="2457273" cy="1218651"/>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zh-CN" altLang="en-US" sz="2100" kern="1200" dirty="0" smtClean="0">
              <a:latin typeface="微软雅黑" pitchFamily="34" charset="-122"/>
              <a:ea typeface="微软雅黑" pitchFamily="34" charset="-122"/>
            </a:rPr>
            <a:t>领导</a:t>
          </a:r>
          <a:r>
            <a:rPr lang="zh-CN" sz="2100" kern="1200" dirty="0" smtClean="0">
              <a:latin typeface="微软雅黑" pitchFamily="34" charset="-122"/>
              <a:ea typeface="微软雅黑" pitchFamily="34" charset="-122"/>
            </a:rPr>
            <a:t>重要讲话</a:t>
          </a:r>
          <a:endParaRPr lang="zh-CN" altLang="en-US" sz="2100" kern="1200" dirty="0">
            <a:latin typeface="微软雅黑" pitchFamily="34" charset="-122"/>
            <a:ea typeface="微软雅黑" pitchFamily="34" charset="-122"/>
          </a:endParaRPr>
        </a:p>
        <a:p>
          <a:pPr marL="228600" lvl="1" indent="-228600" algn="l" defTabSz="933450">
            <a:lnSpc>
              <a:spcPct val="90000"/>
            </a:lnSpc>
            <a:spcBef>
              <a:spcPct val="0"/>
            </a:spcBef>
            <a:spcAft>
              <a:spcPct val="15000"/>
            </a:spcAft>
            <a:buChar char="••"/>
          </a:pPr>
          <a:r>
            <a:rPr lang="zh-CN" sz="2100" kern="1200" dirty="0" smtClean="0">
              <a:latin typeface="微软雅黑" pitchFamily="34" charset="-122"/>
              <a:ea typeface="微软雅黑" pitchFamily="34" charset="-122"/>
            </a:rPr>
            <a:t>导语</a:t>
          </a:r>
          <a:endParaRPr lang="zh-CN" altLang="en-US" sz="2100" kern="1200" dirty="0">
            <a:latin typeface="微软雅黑" pitchFamily="34" charset="-122"/>
            <a:ea typeface="微软雅黑" pitchFamily="34" charset="-122"/>
          </a:endParaRPr>
        </a:p>
      </dsp:txBody>
      <dsp:txXfrm>
        <a:off x="5605102" y="934992"/>
        <a:ext cx="2457273" cy="1218651"/>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C9E05E-3B3D-4DF1-A085-444D55C23ECC}">
      <dsp:nvSpPr>
        <dsp:cNvPr id="0" name=""/>
        <dsp:cNvSpPr/>
      </dsp:nvSpPr>
      <dsp:spPr>
        <a:xfrm>
          <a:off x="0" y="331302"/>
          <a:ext cx="6921062" cy="3118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7151" tIns="458216" rIns="537151" bIns="156464" numCol="1" spcCol="1270" anchor="t" anchorCtr="0">
          <a:noAutofit/>
        </a:bodyPr>
        <a:lstStyle/>
        <a:p>
          <a:pPr marL="228600" lvl="1" indent="-228600" algn="l" defTabSz="977900">
            <a:lnSpc>
              <a:spcPct val="90000"/>
            </a:lnSpc>
            <a:spcBef>
              <a:spcPct val="0"/>
            </a:spcBef>
            <a:spcAft>
              <a:spcPct val="15000"/>
            </a:spcAft>
            <a:buChar char="••"/>
          </a:pPr>
          <a:r>
            <a:rPr lang="zh-CN" altLang="en-US" sz="2200" b="1" kern="1200" dirty="0" smtClean="0">
              <a:solidFill>
                <a:schemeClr val="tx1"/>
              </a:solidFill>
              <a:latin typeface="微软雅黑" pitchFamily="34" charset="-122"/>
              <a:ea typeface="微软雅黑" pitchFamily="34" charset="-122"/>
            </a:rPr>
            <a:t>基本情况</a:t>
          </a:r>
          <a:endParaRPr lang="zh-CN" altLang="en-US" sz="2200" b="1" kern="1200" dirty="0">
            <a:solidFill>
              <a:schemeClr val="tx1"/>
            </a:solidFill>
            <a:latin typeface="微软雅黑" pitchFamily="34" charset="-122"/>
            <a:ea typeface="微软雅黑" pitchFamily="34" charset="-122"/>
          </a:endParaRPr>
        </a:p>
        <a:p>
          <a:pPr marL="228600" lvl="1" indent="-228600" algn="l" defTabSz="977900">
            <a:lnSpc>
              <a:spcPct val="90000"/>
            </a:lnSpc>
            <a:spcBef>
              <a:spcPct val="0"/>
            </a:spcBef>
            <a:spcAft>
              <a:spcPct val="15000"/>
            </a:spcAft>
            <a:buChar char="••"/>
          </a:pPr>
          <a:r>
            <a:rPr lang="zh-CN" altLang="en-US" sz="2200" b="1" kern="1200" dirty="0" smtClean="0">
              <a:solidFill>
                <a:schemeClr val="tx1"/>
              </a:solidFill>
              <a:latin typeface="微软雅黑" pitchFamily="34" charset="-122"/>
              <a:ea typeface="微软雅黑" pitchFamily="34" charset="-122"/>
            </a:rPr>
            <a:t>主要做法</a:t>
          </a:r>
          <a:endParaRPr lang="zh-CN" altLang="en-US" sz="2200" b="1" kern="1200" dirty="0">
            <a:solidFill>
              <a:schemeClr val="tx1"/>
            </a:solidFill>
            <a:latin typeface="微软雅黑" pitchFamily="34" charset="-122"/>
            <a:ea typeface="微软雅黑" pitchFamily="34" charset="-122"/>
          </a:endParaRPr>
        </a:p>
        <a:p>
          <a:pPr marL="228600" lvl="1" indent="-228600" algn="l" defTabSz="977900">
            <a:lnSpc>
              <a:spcPct val="90000"/>
            </a:lnSpc>
            <a:spcBef>
              <a:spcPct val="0"/>
            </a:spcBef>
            <a:spcAft>
              <a:spcPct val="15000"/>
            </a:spcAft>
            <a:buChar char="••"/>
          </a:pPr>
          <a:r>
            <a:rPr lang="zh-CN" altLang="en-US" sz="2200" b="1" kern="1200" dirty="0" smtClean="0">
              <a:solidFill>
                <a:schemeClr val="tx1"/>
              </a:solidFill>
              <a:latin typeface="微软雅黑" pitchFamily="34" charset="-122"/>
              <a:ea typeface="微软雅黑" pitchFamily="34" charset="-122"/>
            </a:rPr>
            <a:t>收获与体会</a:t>
          </a:r>
          <a:endParaRPr lang="en-US" altLang="zh-CN" sz="2200" b="1" kern="1200" dirty="0" smtClean="0">
            <a:solidFill>
              <a:schemeClr val="tx1"/>
            </a:solidFill>
            <a:latin typeface="微软雅黑" pitchFamily="34" charset="-122"/>
            <a:ea typeface="微软雅黑" pitchFamily="34" charset="-122"/>
          </a:endParaRPr>
        </a:p>
        <a:p>
          <a:pPr marL="228600" lvl="1" indent="-228600" algn="l" defTabSz="977900">
            <a:lnSpc>
              <a:spcPct val="90000"/>
            </a:lnSpc>
            <a:spcBef>
              <a:spcPct val="0"/>
            </a:spcBef>
            <a:spcAft>
              <a:spcPct val="15000"/>
            </a:spcAft>
            <a:buChar char="••"/>
          </a:pPr>
          <a:r>
            <a:rPr lang="zh-CN" altLang="en-US" sz="2200" b="1" kern="1200" dirty="0" smtClean="0">
              <a:solidFill>
                <a:schemeClr val="tx1"/>
              </a:solidFill>
              <a:latin typeface="微软雅黑" pitchFamily="34" charset="-122"/>
              <a:ea typeface="微软雅黑" pitchFamily="34" charset="-122"/>
            </a:rPr>
            <a:t>经验与不足</a:t>
          </a:r>
          <a:endParaRPr lang="en-US" altLang="zh-CN" sz="2200" b="1" kern="1200" dirty="0" smtClean="0">
            <a:solidFill>
              <a:schemeClr val="tx1"/>
            </a:solidFill>
            <a:latin typeface="微软雅黑" pitchFamily="34" charset="-122"/>
            <a:ea typeface="微软雅黑" pitchFamily="34" charset="-122"/>
          </a:endParaRPr>
        </a:p>
        <a:p>
          <a:pPr marL="228600" lvl="1" indent="-228600" algn="l" defTabSz="977900">
            <a:lnSpc>
              <a:spcPct val="90000"/>
            </a:lnSpc>
            <a:spcBef>
              <a:spcPct val="0"/>
            </a:spcBef>
            <a:spcAft>
              <a:spcPct val="15000"/>
            </a:spcAft>
            <a:buChar char="••"/>
          </a:pPr>
          <a:endParaRPr lang="en-US" altLang="zh-CN" sz="2200" b="1" kern="1200" dirty="0" smtClean="0">
            <a:solidFill>
              <a:schemeClr val="tx1"/>
            </a:solidFill>
            <a:latin typeface="微软雅黑" pitchFamily="34" charset="-122"/>
            <a:ea typeface="微软雅黑" pitchFamily="34" charset="-122"/>
          </a:endParaRPr>
        </a:p>
      </dsp:txBody>
      <dsp:txXfrm>
        <a:off x="0" y="331302"/>
        <a:ext cx="6921062" cy="3118500"/>
      </dsp:txXfrm>
    </dsp:sp>
    <dsp:sp modelId="{6F9E1413-677F-4178-AFE6-5EFE723B3D08}">
      <dsp:nvSpPr>
        <dsp:cNvPr id="0" name=""/>
        <dsp:cNvSpPr/>
      </dsp:nvSpPr>
      <dsp:spPr>
        <a:xfrm>
          <a:off x="346053" y="6582"/>
          <a:ext cx="4844743" cy="649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120" tIns="0" rIns="183120" bIns="0" numCol="1" spcCol="1270" anchor="ctr" anchorCtr="0">
          <a:noAutofit/>
        </a:bodyPr>
        <a:lstStyle/>
        <a:p>
          <a:pPr lvl="0" algn="l" defTabSz="977900">
            <a:lnSpc>
              <a:spcPct val="90000"/>
            </a:lnSpc>
            <a:spcBef>
              <a:spcPct val="0"/>
            </a:spcBef>
            <a:spcAft>
              <a:spcPct val="35000"/>
            </a:spcAft>
          </a:pPr>
          <a:r>
            <a:rPr lang="zh-CN" sz="2200" b="1" kern="1200" dirty="0" smtClean="0">
              <a:latin typeface="微软雅黑" pitchFamily="34" charset="-122"/>
              <a:ea typeface="微软雅黑" pitchFamily="34" charset="-122"/>
            </a:rPr>
            <a:t>一是</a:t>
          </a:r>
          <a:r>
            <a:rPr lang="zh-CN" altLang="en-US" sz="2200" b="1" kern="1200" dirty="0" smtClean="0">
              <a:latin typeface="微软雅黑" pitchFamily="34" charset="-122"/>
              <a:ea typeface="微软雅黑" pitchFamily="34" charset="-122"/>
            </a:rPr>
            <a:t>总结四要素</a:t>
          </a:r>
          <a:endParaRPr lang="zh-CN" altLang="en-US" sz="2200" b="1" kern="1200" dirty="0">
            <a:latin typeface="微软雅黑" pitchFamily="34" charset="-122"/>
            <a:ea typeface="微软雅黑" pitchFamily="34" charset="-122"/>
          </a:endParaRPr>
        </a:p>
      </dsp:txBody>
      <dsp:txXfrm>
        <a:off x="346053" y="6582"/>
        <a:ext cx="4844743" cy="64944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C9E05E-3B3D-4DF1-A085-444D55C23ECC}">
      <dsp:nvSpPr>
        <dsp:cNvPr id="0" name=""/>
        <dsp:cNvSpPr/>
      </dsp:nvSpPr>
      <dsp:spPr>
        <a:xfrm>
          <a:off x="0" y="446586"/>
          <a:ext cx="6915852" cy="431749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6747" tIns="562356" rIns="536747" bIns="192024" numCol="1" spcCol="1270" anchor="t" anchorCtr="0">
          <a:noAutofit/>
        </a:bodyPr>
        <a:lstStyle/>
        <a:p>
          <a:pPr marL="228600" lvl="1" indent="-228600" algn="l" defTabSz="1200150">
            <a:lnSpc>
              <a:spcPct val="90000"/>
            </a:lnSpc>
            <a:spcBef>
              <a:spcPct val="0"/>
            </a:spcBef>
            <a:spcAft>
              <a:spcPct val="15000"/>
            </a:spcAft>
            <a:buChar char="••"/>
          </a:pPr>
          <a:r>
            <a:rPr lang="zh-CN" altLang="en-US" sz="2700" kern="1200" dirty="0" smtClean="0">
              <a:solidFill>
                <a:schemeClr val="tx1"/>
              </a:solidFill>
              <a:latin typeface="微软雅黑" pitchFamily="34" charset="-122"/>
              <a:ea typeface="微软雅黑" pitchFamily="34" charset="-122"/>
            </a:rPr>
            <a:t>教育部：素质教育</a:t>
          </a:r>
          <a:endParaRPr lang="zh-CN" altLang="en-US" sz="2700" kern="1200" dirty="0">
            <a:solidFill>
              <a:schemeClr val="tx1"/>
            </a:solidFill>
            <a:latin typeface="微软雅黑" pitchFamily="34" charset="-122"/>
            <a:ea typeface="微软雅黑" pitchFamily="34" charset="-122"/>
          </a:endParaRPr>
        </a:p>
        <a:p>
          <a:pPr marL="228600" lvl="1" indent="-228600" algn="l" defTabSz="1200150">
            <a:lnSpc>
              <a:spcPct val="90000"/>
            </a:lnSpc>
            <a:spcBef>
              <a:spcPct val="0"/>
            </a:spcBef>
            <a:spcAft>
              <a:spcPct val="15000"/>
            </a:spcAft>
            <a:buChar char="••"/>
          </a:pPr>
          <a:r>
            <a:rPr lang="zh-CN" altLang="en-US" sz="2700" kern="1200" dirty="0" smtClean="0">
              <a:solidFill>
                <a:schemeClr val="tx1"/>
              </a:solidFill>
              <a:latin typeface="微软雅黑" pitchFamily="34" charset="-122"/>
              <a:ea typeface="微软雅黑" pitchFamily="34" charset="-122"/>
            </a:rPr>
            <a:t>团中央、中央文明办：思想品德教育、公民教育</a:t>
          </a:r>
          <a:endParaRPr lang="zh-CN" altLang="en-US" sz="2700" kern="1200" dirty="0">
            <a:solidFill>
              <a:schemeClr val="tx1"/>
            </a:solidFill>
            <a:latin typeface="微软雅黑" pitchFamily="34" charset="-122"/>
            <a:ea typeface="微软雅黑" pitchFamily="34" charset="-122"/>
          </a:endParaRPr>
        </a:p>
        <a:p>
          <a:pPr marL="228600" lvl="1" indent="-228600" algn="l" defTabSz="1200150">
            <a:lnSpc>
              <a:spcPct val="90000"/>
            </a:lnSpc>
            <a:spcBef>
              <a:spcPct val="0"/>
            </a:spcBef>
            <a:spcAft>
              <a:spcPct val="15000"/>
            </a:spcAft>
            <a:buChar char="••"/>
          </a:pPr>
          <a:r>
            <a:rPr lang="zh-CN" altLang="en-US" sz="2700" kern="1200" dirty="0" smtClean="0">
              <a:solidFill>
                <a:schemeClr val="tx1"/>
              </a:solidFill>
              <a:latin typeface="微软雅黑" pitchFamily="34" charset="-122"/>
              <a:ea typeface="微软雅黑" pitchFamily="34" charset="-122"/>
            </a:rPr>
            <a:t>广电总局：有价值的新闻线索</a:t>
          </a:r>
          <a:endParaRPr lang="en-US" altLang="zh-CN" sz="2700" kern="1200" dirty="0" smtClean="0">
            <a:solidFill>
              <a:schemeClr val="tx1"/>
            </a:solidFill>
            <a:latin typeface="微软雅黑" pitchFamily="34" charset="-122"/>
            <a:ea typeface="微软雅黑" pitchFamily="34" charset="-122"/>
          </a:endParaRPr>
        </a:p>
        <a:p>
          <a:pPr marL="228600" lvl="1" indent="-228600" algn="l" defTabSz="1200150">
            <a:lnSpc>
              <a:spcPct val="90000"/>
            </a:lnSpc>
            <a:spcBef>
              <a:spcPct val="0"/>
            </a:spcBef>
            <a:spcAft>
              <a:spcPct val="15000"/>
            </a:spcAft>
            <a:buChar char="••"/>
          </a:pPr>
          <a:r>
            <a:rPr lang="zh-CN" altLang="en-US" sz="2700" kern="1200" dirty="0" smtClean="0">
              <a:solidFill>
                <a:schemeClr val="tx1"/>
              </a:solidFill>
              <a:latin typeface="微软雅黑" pitchFamily="34" charset="-122"/>
              <a:ea typeface="微软雅黑" pitchFamily="34" charset="-122"/>
            </a:rPr>
            <a:t>中国科协：科学普及、后备人才培养</a:t>
          </a:r>
          <a:endParaRPr lang="en-US" altLang="zh-CN" sz="2700" kern="1200" dirty="0" smtClean="0">
            <a:solidFill>
              <a:schemeClr val="tx1"/>
            </a:solidFill>
            <a:latin typeface="微软雅黑" pitchFamily="34" charset="-122"/>
            <a:ea typeface="微软雅黑" pitchFamily="34" charset="-122"/>
          </a:endParaRPr>
        </a:p>
        <a:p>
          <a:pPr marL="228600" lvl="1" indent="-228600" algn="l" defTabSz="1200150">
            <a:lnSpc>
              <a:spcPct val="90000"/>
            </a:lnSpc>
            <a:spcBef>
              <a:spcPct val="0"/>
            </a:spcBef>
            <a:spcAft>
              <a:spcPct val="15000"/>
            </a:spcAft>
            <a:buChar char="••"/>
          </a:pPr>
          <a:endParaRPr lang="en-US" altLang="zh-CN" sz="2700" kern="1200" dirty="0" smtClean="0">
            <a:solidFill>
              <a:schemeClr val="tx1"/>
            </a:solidFill>
            <a:latin typeface="微软雅黑" pitchFamily="34" charset="-122"/>
            <a:ea typeface="微软雅黑" pitchFamily="34" charset="-122"/>
          </a:endParaRPr>
        </a:p>
      </dsp:txBody>
      <dsp:txXfrm>
        <a:off x="0" y="446586"/>
        <a:ext cx="6915852" cy="4317498"/>
      </dsp:txXfrm>
    </dsp:sp>
    <dsp:sp modelId="{6F9E1413-677F-4178-AFE6-5EFE723B3D08}">
      <dsp:nvSpPr>
        <dsp:cNvPr id="0" name=""/>
        <dsp:cNvSpPr/>
      </dsp:nvSpPr>
      <dsp:spPr>
        <a:xfrm>
          <a:off x="345792" y="18546"/>
          <a:ext cx="4841096" cy="856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82" tIns="0" rIns="182982" bIns="0" numCol="1" spcCol="1270" anchor="ctr" anchorCtr="0">
          <a:noAutofit/>
        </a:bodyPr>
        <a:lstStyle/>
        <a:p>
          <a:pPr lvl="0" algn="l" defTabSz="1200150">
            <a:lnSpc>
              <a:spcPct val="90000"/>
            </a:lnSpc>
            <a:spcBef>
              <a:spcPct val="0"/>
            </a:spcBef>
            <a:spcAft>
              <a:spcPct val="35000"/>
            </a:spcAft>
          </a:pPr>
          <a:r>
            <a:rPr lang="zh-CN" altLang="en-US" sz="2700" kern="1200" dirty="0" smtClean="0">
              <a:latin typeface="微软雅黑" pitchFamily="34" charset="-122"/>
              <a:ea typeface="微软雅黑" pitchFamily="34" charset="-122"/>
            </a:rPr>
            <a:t>二</a:t>
          </a:r>
          <a:r>
            <a:rPr lang="zh-CN" sz="2700" kern="1200" dirty="0" smtClean="0">
              <a:latin typeface="微软雅黑" pitchFamily="34" charset="-122"/>
              <a:ea typeface="微软雅黑" pitchFamily="34" charset="-122"/>
            </a:rPr>
            <a:t>是</a:t>
          </a:r>
          <a:r>
            <a:rPr lang="zh-CN" altLang="en-US" sz="2700" kern="1200" dirty="0" smtClean="0">
              <a:latin typeface="微软雅黑" pitchFamily="34" charset="-122"/>
              <a:ea typeface="微软雅黑" pitchFamily="34" charset="-122"/>
            </a:rPr>
            <a:t>找准五部委关注点</a:t>
          </a:r>
          <a:endParaRPr lang="zh-CN" altLang="en-US" sz="2700" kern="1200" dirty="0">
            <a:latin typeface="微软雅黑" pitchFamily="34" charset="-122"/>
            <a:ea typeface="微软雅黑" pitchFamily="34" charset="-122"/>
          </a:endParaRPr>
        </a:p>
      </dsp:txBody>
      <dsp:txXfrm>
        <a:off x="345792" y="18546"/>
        <a:ext cx="4841096" cy="8560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7FA06D-FD66-414C-8702-CFF813B6D3BF}">
      <dsp:nvSpPr>
        <dsp:cNvPr id="0" name=""/>
        <dsp:cNvSpPr/>
      </dsp:nvSpPr>
      <dsp:spPr>
        <a:xfrm>
          <a:off x="0" y="0"/>
          <a:ext cx="7776863" cy="1288962"/>
        </a:xfrm>
        <a:prstGeom prst="rect">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sz="2000" b="1" kern="1200" dirty="0" smtClean="0">
              <a:effectLst>
                <a:outerShdw blurRad="38100" dist="38100" dir="2700000" algn="tl">
                  <a:srgbClr val="000000">
                    <a:alpha val="43137"/>
                  </a:srgbClr>
                </a:outerShdw>
              </a:effectLst>
              <a:latin typeface="微软雅黑" pitchFamily="34" charset="-122"/>
              <a:ea typeface="微软雅黑" pitchFamily="34" charset="-122"/>
            </a:rPr>
            <a:t>教育部、中央文明办、广电总局、共青团中央和中国科协</a:t>
          </a:r>
          <a:r>
            <a:rPr lang="zh-CN" altLang="en-US" sz="2000" b="1" kern="1200" dirty="0" smtClean="0">
              <a:effectLst>
                <a:outerShdw blurRad="38100" dist="38100" dir="2700000" algn="tl">
                  <a:srgbClr val="000000">
                    <a:alpha val="43137"/>
                  </a:srgbClr>
                </a:outerShdw>
              </a:effectLst>
              <a:latin typeface="微软雅黑" pitchFamily="34" charset="-122"/>
              <a:ea typeface="微软雅黑" pitchFamily="34" charset="-122"/>
            </a:rPr>
            <a:t>共同主办</a:t>
          </a:r>
          <a:endParaRPr lang="zh-CN" altLang="en-US" sz="2000" b="1"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a:off x="0" y="0"/>
        <a:ext cx="7776863" cy="1288962"/>
      </dsp:txXfrm>
    </dsp:sp>
    <dsp:sp modelId="{DE941FDD-C28A-48C0-BA56-A436A1934C5C}">
      <dsp:nvSpPr>
        <dsp:cNvPr id="0" name=""/>
        <dsp:cNvSpPr/>
      </dsp:nvSpPr>
      <dsp:spPr>
        <a:xfrm>
          <a:off x="0" y="1288962"/>
          <a:ext cx="1944215" cy="270682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spc="50" dirty="0" smtClean="0">
              <a:ln w="11430"/>
              <a:effectLst>
                <a:outerShdw blurRad="38100" dist="38100" dir="2700000" algn="tl">
                  <a:srgbClr val="000000">
                    <a:alpha val="43137"/>
                  </a:srgbClr>
                </a:outerShdw>
              </a:effectLst>
              <a:latin typeface="微软雅黑" pitchFamily="34" charset="-122"/>
              <a:ea typeface="微软雅黑" pitchFamily="34" charset="-122"/>
            </a:rPr>
            <a:t>落实</a:t>
          </a:r>
          <a:r>
            <a:rPr lang="en-US" altLang="zh-CN" sz="1800" b="1" kern="1200" spc="50" dirty="0" smtClean="0">
              <a:ln w="11430"/>
              <a:effectLst>
                <a:outerShdw blurRad="38100" dist="38100" dir="2700000" algn="tl">
                  <a:srgbClr val="000000">
                    <a:alpha val="43137"/>
                  </a:srgbClr>
                </a:outerShdw>
              </a:effectLst>
              <a:latin typeface="微软雅黑" pitchFamily="34" charset="-122"/>
              <a:ea typeface="微软雅黑" pitchFamily="34" charset="-122"/>
            </a:rPr>
            <a:t>《</a:t>
          </a:r>
          <a:r>
            <a:rPr lang="zh-CN" altLang="en-US" sz="1800" b="1" kern="1200" spc="50" dirty="0" smtClean="0">
              <a:ln w="11430"/>
              <a:effectLst>
                <a:outerShdw blurRad="38100" dist="38100" dir="2700000" algn="tl">
                  <a:srgbClr val="000000">
                    <a:alpha val="43137"/>
                  </a:srgbClr>
                </a:outerShdw>
              </a:effectLst>
              <a:latin typeface="微软雅黑" pitchFamily="34" charset="-122"/>
              <a:ea typeface="微软雅黑" pitchFamily="34" charset="-122"/>
            </a:rPr>
            <a:t>全民科学素质行动计划纲要（</a:t>
          </a:r>
          <a:r>
            <a:rPr lang="en-US" altLang="zh-CN" sz="1800" b="1" kern="1200" spc="50" dirty="0" smtClean="0">
              <a:ln w="11430"/>
              <a:effectLst>
                <a:outerShdw blurRad="38100" dist="38100" dir="2700000" algn="tl">
                  <a:srgbClr val="000000">
                    <a:alpha val="43137"/>
                  </a:srgbClr>
                </a:outerShdw>
              </a:effectLst>
              <a:latin typeface="微软雅黑" pitchFamily="34" charset="-122"/>
              <a:ea typeface="微软雅黑" pitchFamily="34" charset="-122"/>
            </a:rPr>
            <a:t>2006-2010-2020</a:t>
          </a:r>
          <a:r>
            <a:rPr lang="zh-CN" altLang="en-US" sz="1800" b="1" kern="1200" spc="50" dirty="0" smtClean="0">
              <a:ln w="11430"/>
              <a:effectLst>
                <a:outerShdw blurRad="38100" dist="38100" dir="2700000" algn="tl">
                  <a:srgbClr val="000000">
                    <a:alpha val="43137"/>
                  </a:srgbClr>
                </a:outerShdw>
              </a:effectLst>
              <a:latin typeface="微软雅黑" pitchFamily="34" charset="-122"/>
              <a:ea typeface="微软雅黑" pitchFamily="34" charset="-122"/>
            </a:rPr>
            <a:t>）</a:t>
          </a:r>
          <a:r>
            <a:rPr lang="en-US" altLang="zh-CN" sz="1800" b="1" kern="1200" spc="50" dirty="0" smtClean="0">
              <a:ln w="11430"/>
              <a:effectLst>
                <a:outerShdw blurRad="38100" dist="38100" dir="2700000" algn="tl">
                  <a:srgbClr val="000000">
                    <a:alpha val="43137"/>
                  </a:srgbClr>
                </a:outerShdw>
              </a:effectLst>
              <a:latin typeface="微软雅黑" pitchFamily="34" charset="-122"/>
              <a:ea typeface="微软雅黑" pitchFamily="34" charset="-122"/>
            </a:rPr>
            <a:t>》</a:t>
          </a:r>
          <a:endParaRPr lang="zh-CN" altLang="en-US" sz="1800" b="1"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a:off x="0" y="1288962"/>
        <a:ext cx="1944215" cy="2706820"/>
      </dsp:txXfrm>
    </dsp:sp>
    <dsp:sp modelId="{ADDFCEEE-5CB2-4DA7-9E47-3CDAD66FFAF7}">
      <dsp:nvSpPr>
        <dsp:cNvPr id="0" name=""/>
        <dsp:cNvSpPr/>
      </dsp:nvSpPr>
      <dsp:spPr>
        <a:xfrm>
          <a:off x="1944215" y="1288962"/>
          <a:ext cx="1944215" cy="270682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sz="1800" b="1" kern="1200" dirty="0" smtClean="0">
              <a:effectLst>
                <a:outerShdw blurRad="38100" dist="38100" dir="2700000" algn="tl">
                  <a:srgbClr val="000000">
                    <a:alpha val="43137"/>
                  </a:srgbClr>
                </a:outerShdw>
              </a:effectLst>
              <a:latin typeface="微软雅黑" pitchFamily="34" charset="-122"/>
              <a:ea typeface="微软雅黑" pitchFamily="34" charset="-122"/>
            </a:rPr>
            <a:t>以培养青少年科学研究兴趣、发展科学探究能力、增强创新意识和实践能力为目标</a:t>
          </a:r>
          <a:endParaRPr lang="zh-CN" altLang="en-US" sz="1800" b="1"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a:off x="1944215" y="1288962"/>
        <a:ext cx="1944215" cy="2706820"/>
      </dsp:txXfrm>
    </dsp:sp>
    <dsp:sp modelId="{E9D7B05B-3261-495A-8162-8D8D43FEA35A}">
      <dsp:nvSpPr>
        <dsp:cNvPr id="0" name=""/>
        <dsp:cNvSpPr/>
      </dsp:nvSpPr>
      <dsp:spPr>
        <a:xfrm>
          <a:off x="3888431" y="1288962"/>
          <a:ext cx="1944215" cy="270682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sz="1800" b="1" kern="1200" smtClean="0">
              <a:effectLst>
                <a:outerShdw blurRad="38100" dist="38100" dir="2700000" algn="tl">
                  <a:srgbClr val="000000">
                    <a:alpha val="43137"/>
                  </a:srgbClr>
                </a:outerShdw>
              </a:effectLst>
              <a:latin typeface="微软雅黑" pitchFamily="34" charset="-122"/>
              <a:ea typeface="微软雅黑" pitchFamily="34" charset="-122"/>
            </a:rPr>
            <a:t>以科学调查、科学体验和科学探究为内容</a:t>
          </a:r>
          <a:endParaRPr lang="zh-CN" altLang="en-US" sz="1800" b="1"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a:off x="3888431" y="1288962"/>
        <a:ext cx="1944215" cy="2706820"/>
      </dsp:txXfrm>
    </dsp:sp>
    <dsp:sp modelId="{32933DC1-9966-4BCB-B5A5-39945CB95C05}">
      <dsp:nvSpPr>
        <dsp:cNvPr id="0" name=""/>
        <dsp:cNvSpPr/>
      </dsp:nvSpPr>
      <dsp:spPr>
        <a:xfrm>
          <a:off x="5832647" y="1288962"/>
          <a:ext cx="1944215" cy="270682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sz="1800" b="1" kern="1200" smtClean="0">
              <a:effectLst>
                <a:outerShdw blurRad="38100" dist="38100" dir="2700000" algn="tl">
                  <a:srgbClr val="000000">
                    <a:alpha val="43137"/>
                  </a:srgbClr>
                </a:outerShdw>
              </a:effectLst>
              <a:latin typeface="微软雅黑" pitchFamily="34" charset="-122"/>
              <a:ea typeface="微软雅黑" pitchFamily="34" charset="-122"/>
            </a:rPr>
            <a:t>群众性、基础性、社会性的科学普及活动</a:t>
          </a:r>
          <a:endParaRPr lang="zh-CN" altLang="en-US" sz="1800" b="1"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a:off x="5832647" y="1288962"/>
        <a:ext cx="1944215" cy="2706820"/>
      </dsp:txXfrm>
    </dsp:sp>
    <dsp:sp modelId="{885A6CB6-2A85-4C90-8839-9BA8765AB14F}">
      <dsp:nvSpPr>
        <dsp:cNvPr id="0" name=""/>
        <dsp:cNvSpPr/>
      </dsp:nvSpPr>
      <dsp:spPr>
        <a:xfrm>
          <a:off x="0" y="3995782"/>
          <a:ext cx="7776863" cy="300757"/>
        </a:xfrm>
        <a:prstGeom prst="rect">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56F3C1-854C-4CE9-BBA5-B1B1FA4BBF5E}">
      <dsp:nvSpPr>
        <dsp:cNvPr id="0" name=""/>
        <dsp:cNvSpPr/>
      </dsp:nvSpPr>
      <dsp:spPr>
        <a:xfrm>
          <a:off x="1713696" y="621328"/>
          <a:ext cx="4925534" cy="4925534"/>
        </a:xfrm>
        <a:prstGeom prst="blockArc">
          <a:avLst>
            <a:gd name="adj1" fmla="val 13114286"/>
            <a:gd name="adj2" fmla="val 16200000"/>
            <a:gd name="adj3" fmla="val 3906"/>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1E2F35-0123-42A2-B66C-3BDC37A00EE6}">
      <dsp:nvSpPr>
        <dsp:cNvPr id="0" name=""/>
        <dsp:cNvSpPr/>
      </dsp:nvSpPr>
      <dsp:spPr>
        <a:xfrm>
          <a:off x="1713696" y="621328"/>
          <a:ext cx="4925534" cy="4925534"/>
        </a:xfrm>
        <a:prstGeom prst="blockArc">
          <a:avLst>
            <a:gd name="adj1" fmla="val 10028571"/>
            <a:gd name="adj2" fmla="val 13114286"/>
            <a:gd name="adj3" fmla="val 3906"/>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DA7861-4C65-4975-98C0-F9D789FC7779}">
      <dsp:nvSpPr>
        <dsp:cNvPr id="0" name=""/>
        <dsp:cNvSpPr/>
      </dsp:nvSpPr>
      <dsp:spPr>
        <a:xfrm>
          <a:off x="1713696" y="621328"/>
          <a:ext cx="4925534" cy="4925534"/>
        </a:xfrm>
        <a:prstGeom prst="blockArc">
          <a:avLst>
            <a:gd name="adj1" fmla="val 6942857"/>
            <a:gd name="adj2" fmla="val 10028571"/>
            <a:gd name="adj3" fmla="val 3906"/>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E2D2AD-8C39-4C87-8620-69572C4A2622}">
      <dsp:nvSpPr>
        <dsp:cNvPr id="0" name=""/>
        <dsp:cNvSpPr/>
      </dsp:nvSpPr>
      <dsp:spPr>
        <a:xfrm>
          <a:off x="1713696" y="621328"/>
          <a:ext cx="4925534" cy="4925534"/>
        </a:xfrm>
        <a:prstGeom prst="blockArc">
          <a:avLst>
            <a:gd name="adj1" fmla="val 3857143"/>
            <a:gd name="adj2" fmla="val 6942857"/>
            <a:gd name="adj3" fmla="val 3906"/>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42CE1C-F14D-4421-95A5-EF3FD90B1766}">
      <dsp:nvSpPr>
        <dsp:cNvPr id="0" name=""/>
        <dsp:cNvSpPr/>
      </dsp:nvSpPr>
      <dsp:spPr>
        <a:xfrm>
          <a:off x="1713696" y="621328"/>
          <a:ext cx="4925534" cy="4925534"/>
        </a:xfrm>
        <a:prstGeom prst="blockArc">
          <a:avLst>
            <a:gd name="adj1" fmla="val 771429"/>
            <a:gd name="adj2" fmla="val 3857143"/>
            <a:gd name="adj3" fmla="val 3906"/>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CBE585-6433-4353-8774-4530942BD704}">
      <dsp:nvSpPr>
        <dsp:cNvPr id="0" name=""/>
        <dsp:cNvSpPr/>
      </dsp:nvSpPr>
      <dsp:spPr>
        <a:xfrm>
          <a:off x="1713696" y="621328"/>
          <a:ext cx="4925534" cy="4925534"/>
        </a:xfrm>
        <a:prstGeom prst="blockArc">
          <a:avLst>
            <a:gd name="adj1" fmla="val 19285714"/>
            <a:gd name="adj2" fmla="val 771429"/>
            <a:gd name="adj3" fmla="val 3906"/>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7ED30E-1BEF-4094-9367-EA2FAFD60A77}">
      <dsp:nvSpPr>
        <dsp:cNvPr id="0" name=""/>
        <dsp:cNvSpPr/>
      </dsp:nvSpPr>
      <dsp:spPr>
        <a:xfrm>
          <a:off x="1713696" y="621328"/>
          <a:ext cx="4925534" cy="4925534"/>
        </a:xfrm>
        <a:prstGeom prst="blockArc">
          <a:avLst>
            <a:gd name="adj1" fmla="val 16200000"/>
            <a:gd name="adj2" fmla="val 19285714"/>
            <a:gd name="adj3" fmla="val 3906"/>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138318-7888-4142-97F2-6F34AEA61D9E}">
      <dsp:nvSpPr>
        <dsp:cNvPr id="0" name=""/>
        <dsp:cNvSpPr/>
      </dsp:nvSpPr>
      <dsp:spPr>
        <a:xfrm>
          <a:off x="3222076" y="2129708"/>
          <a:ext cx="1908774" cy="190877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effectLst>
                <a:outerShdw blurRad="38100" dist="38100" dir="2700000" algn="tl">
                  <a:srgbClr val="000000">
                    <a:alpha val="43137"/>
                  </a:srgbClr>
                </a:outerShdw>
              </a:effectLst>
              <a:latin typeface="微软雅黑" pitchFamily="34" charset="-122"/>
              <a:ea typeface="微软雅黑" pitchFamily="34" charset="-122"/>
            </a:rPr>
            <a:t>活动参与人数逐年递增，已达数百万人</a:t>
          </a:r>
          <a:endParaRPr lang="zh-CN" altLang="en-US" sz="1600" b="1"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a:off x="3222076" y="2129708"/>
        <a:ext cx="1908774" cy="1908774"/>
      </dsp:txXfrm>
    </dsp:sp>
    <dsp:sp modelId="{D3B9F93B-1C4E-4FC7-BD34-3E0B6687A696}">
      <dsp:nvSpPr>
        <dsp:cNvPr id="0" name=""/>
        <dsp:cNvSpPr/>
      </dsp:nvSpPr>
      <dsp:spPr>
        <a:xfrm>
          <a:off x="3508392" y="1358"/>
          <a:ext cx="1336142" cy="133614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effectLst>
                <a:outerShdw blurRad="38100" dist="38100" dir="2700000" algn="tl">
                  <a:srgbClr val="000000">
                    <a:alpha val="43137"/>
                  </a:srgbClr>
                </a:outerShdw>
              </a:effectLst>
            </a:rPr>
            <a:t>2006</a:t>
          </a:r>
          <a:r>
            <a:rPr lang="zh-CN" sz="1500" b="1" kern="1200" dirty="0" smtClean="0">
              <a:effectLst>
                <a:outerShdw blurRad="38100" dist="38100" dir="2700000" algn="tl">
                  <a:srgbClr val="000000">
                    <a:alpha val="43137"/>
                  </a:srgbClr>
                </a:outerShdw>
              </a:effectLst>
            </a:rPr>
            <a:t>年“节能在我身边”</a:t>
          </a:r>
          <a:endParaRPr lang="zh-CN" altLang="en-US" sz="1500" b="1" kern="1200" dirty="0">
            <a:effectLst>
              <a:outerShdw blurRad="38100" dist="38100" dir="2700000" algn="tl">
                <a:srgbClr val="000000">
                  <a:alpha val="43137"/>
                </a:srgbClr>
              </a:outerShdw>
            </a:effectLst>
          </a:endParaRPr>
        </a:p>
      </dsp:txBody>
      <dsp:txXfrm>
        <a:off x="3508392" y="1358"/>
        <a:ext cx="1336142" cy="1336142"/>
      </dsp:txXfrm>
    </dsp:sp>
    <dsp:sp modelId="{A13DBF55-4F4E-4628-996C-F6C2F848897F}">
      <dsp:nvSpPr>
        <dsp:cNvPr id="0" name=""/>
        <dsp:cNvSpPr/>
      </dsp:nvSpPr>
      <dsp:spPr>
        <a:xfrm>
          <a:off x="5396254" y="910504"/>
          <a:ext cx="1336142" cy="1336142"/>
        </a:xfrm>
        <a:prstGeom prst="ellipse">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effectLst>
                <a:outerShdw blurRad="38100" dist="38100" dir="2700000" algn="tl">
                  <a:srgbClr val="000000">
                    <a:alpha val="43137"/>
                  </a:srgbClr>
                </a:outerShdw>
              </a:effectLst>
            </a:rPr>
            <a:t>2007</a:t>
          </a:r>
          <a:r>
            <a:rPr lang="zh-CN" sz="1500" b="1" kern="1200" dirty="0" smtClean="0">
              <a:effectLst>
                <a:outerShdw blurRad="38100" dist="38100" dir="2700000" algn="tl">
                  <a:srgbClr val="000000">
                    <a:alpha val="43137"/>
                  </a:srgbClr>
                </a:outerShdw>
              </a:effectLst>
            </a:rPr>
            <a:t>年“节水在我身边”</a:t>
          </a:r>
          <a:endParaRPr lang="zh-CN" altLang="en-US" sz="1500" b="1" kern="1200" dirty="0">
            <a:effectLst>
              <a:outerShdw blurRad="38100" dist="38100" dir="2700000" algn="tl">
                <a:srgbClr val="000000">
                  <a:alpha val="43137"/>
                </a:srgbClr>
              </a:outerShdw>
            </a:effectLst>
          </a:endParaRPr>
        </a:p>
      </dsp:txBody>
      <dsp:txXfrm>
        <a:off x="5396254" y="910504"/>
        <a:ext cx="1336142" cy="1336142"/>
      </dsp:txXfrm>
    </dsp:sp>
    <dsp:sp modelId="{7E5DB2F5-DBC5-41DC-8CB2-81EB40A4FA7A}">
      <dsp:nvSpPr>
        <dsp:cNvPr id="0" name=""/>
        <dsp:cNvSpPr/>
      </dsp:nvSpPr>
      <dsp:spPr>
        <a:xfrm>
          <a:off x="5862518" y="2953338"/>
          <a:ext cx="1336142" cy="1336142"/>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effectLst>
                <a:outerShdw blurRad="38100" dist="38100" dir="2700000" algn="tl">
                  <a:srgbClr val="000000">
                    <a:alpha val="43137"/>
                  </a:srgbClr>
                </a:outerShdw>
              </a:effectLst>
            </a:rPr>
            <a:t>2008</a:t>
          </a:r>
          <a:r>
            <a:rPr lang="zh-CN" sz="1500" b="1" kern="1200" dirty="0" smtClean="0">
              <a:effectLst>
                <a:outerShdw blurRad="38100" dist="38100" dir="2700000" algn="tl">
                  <a:srgbClr val="000000">
                    <a:alpha val="43137"/>
                  </a:srgbClr>
                </a:outerShdw>
              </a:effectLst>
            </a:rPr>
            <a:t>年“节粮在我身边”</a:t>
          </a:r>
          <a:endParaRPr lang="zh-CN" altLang="en-US" sz="1500" b="1" kern="1200" dirty="0">
            <a:effectLst>
              <a:outerShdw blurRad="38100" dist="38100" dir="2700000" algn="tl">
                <a:srgbClr val="000000">
                  <a:alpha val="43137"/>
                </a:srgbClr>
              </a:outerShdw>
            </a:effectLst>
          </a:endParaRPr>
        </a:p>
      </dsp:txBody>
      <dsp:txXfrm>
        <a:off x="5862518" y="2953338"/>
        <a:ext cx="1336142" cy="1336142"/>
      </dsp:txXfrm>
    </dsp:sp>
    <dsp:sp modelId="{C7E84D40-3BD9-4A95-96FB-5E08FA0BB6D5}">
      <dsp:nvSpPr>
        <dsp:cNvPr id="0" name=""/>
        <dsp:cNvSpPr/>
      </dsp:nvSpPr>
      <dsp:spPr>
        <a:xfrm>
          <a:off x="4556077" y="4591563"/>
          <a:ext cx="1336142" cy="1336142"/>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effectLst>
                <a:outerShdw blurRad="38100" dist="38100" dir="2700000" algn="tl">
                  <a:srgbClr val="000000">
                    <a:alpha val="43137"/>
                  </a:srgbClr>
                </a:outerShdw>
              </a:effectLst>
            </a:rPr>
            <a:t>2009</a:t>
          </a:r>
          <a:r>
            <a:rPr lang="zh-CN" sz="1500" b="1" kern="1200" dirty="0" smtClean="0">
              <a:effectLst>
                <a:outerShdw blurRad="38100" dist="38100" dir="2700000" algn="tl">
                  <a:srgbClr val="000000">
                    <a:alpha val="43137"/>
                  </a:srgbClr>
                </a:outerShdw>
              </a:effectLst>
            </a:rPr>
            <a:t>年“节约纸张保护环境”</a:t>
          </a:r>
          <a:endParaRPr lang="zh-CN" altLang="en-US" sz="1500" b="1" kern="1200" dirty="0">
            <a:effectLst>
              <a:outerShdw blurRad="38100" dist="38100" dir="2700000" algn="tl">
                <a:srgbClr val="000000">
                  <a:alpha val="43137"/>
                </a:srgbClr>
              </a:outerShdw>
            </a:effectLst>
          </a:endParaRPr>
        </a:p>
      </dsp:txBody>
      <dsp:txXfrm>
        <a:off x="4556077" y="4591563"/>
        <a:ext cx="1336142" cy="1336142"/>
      </dsp:txXfrm>
    </dsp:sp>
    <dsp:sp modelId="{20EC7E6E-0BCA-48F9-B2B1-3003FFE4DA88}">
      <dsp:nvSpPr>
        <dsp:cNvPr id="0" name=""/>
        <dsp:cNvSpPr/>
      </dsp:nvSpPr>
      <dsp:spPr>
        <a:xfrm>
          <a:off x="2460708" y="4591563"/>
          <a:ext cx="1336142" cy="1336142"/>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effectLst>
                <a:outerShdw blurRad="38100" dist="38100" dir="2700000" algn="tl">
                  <a:srgbClr val="000000">
                    <a:alpha val="43137"/>
                  </a:srgbClr>
                </a:outerShdw>
              </a:effectLst>
            </a:rPr>
            <a:t>2010</a:t>
          </a:r>
          <a:r>
            <a:rPr lang="zh-CN" sz="1500" b="1" kern="1200" dirty="0" smtClean="0">
              <a:effectLst>
                <a:outerShdw blurRad="38100" dist="38100" dir="2700000" algn="tl">
                  <a:srgbClr val="000000">
                    <a:alpha val="43137"/>
                  </a:srgbClr>
                </a:outerShdw>
              </a:effectLst>
            </a:rPr>
            <a:t>年“我的低碳生活”</a:t>
          </a:r>
          <a:endParaRPr lang="zh-CN" altLang="en-US" sz="1500" b="1" kern="1200" dirty="0">
            <a:effectLst>
              <a:outerShdw blurRad="38100" dist="38100" dir="2700000" algn="tl">
                <a:srgbClr val="000000">
                  <a:alpha val="43137"/>
                </a:srgbClr>
              </a:outerShdw>
            </a:effectLst>
          </a:endParaRPr>
        </a:p>
      </dsp:txBody>
      <dsp:txXfrm>
        <a:off x="2460708" y="4591563"/>
        <a:ext cx="1336142" cy="1336142"/>
      </dsp:txXfrm>
    </dsp:sp>
    <dsp:sp modelId="{56A19FAF-5854-471D-BCE7-A15CEBB9711B}">
      <dsp:nvSpPr>
        <dsp:cNvPr id="0" name=""/>
        <dsp:cNvSpPr/>
      </dsp:nvSpPr>
      <dsp:spPr>
        <a:xfrm>
          <a:off x="1154267" y="2953338"/>
          <a:ext cx="1336142" cy="1336142"/>
        </a:xfrm>
        <a:prstGeom prst="ellipse">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effectLst>
                <a:outerShdw blurRad="38100" dist="38100" dir="2700000" algn="tl">
                  <a:srgbClr val="000000">
                    <a:alpha val="43137"/>
                  </a:srgbClr>
                </a:outerShdw>
              </a:effectLst>
            </a:rPr>
            <a:t>2011</a:t>
          </a:r>
          <a:r>
            <a:rPr lang="zh-CN" sz="1500" b="1" kern="1200" dirty="0" smtClean="0">
              <a:effectLst>
                <a:outerShdw blurRad="38100" dist="38100" dir="2700000" algn="tl">
                  <a:srgbClr val="000000">
                    <a:alpha val="43137"/>
                  </a:srgbClr>
                </a:outerShdw>
              </a:effectLst>
            </a:rPr>
            <a:t>年“珍爱生命之水”</a:t>
          </a:r>
          <a:endParaRPr lang="zh-CN" altLang="en-US" sz="1500" b="1" kern="1200" dirty="0">
            <a:effectLst>
              <a:outerShdw blurRad="38100" dist="38100" dir="2700000" algn="tl">
                <a:srgbClr val="000000">
                  <a:alpha val="43137"/>
                </a:srgbClr>
              </a:outerShdw>
            </a:effectLst>
          </a:endParaRPr>
        </a:p>
      </dsp:txBody>
      <dsp:txXfrm>
        <a:off x="1154267" y="2953338"/>
        <a:ext cx="1336142" cy="1336142"/>
      </dsp:txXfrm>
    </dsp:sp>
    <dsp:sp modelId="{49D64C05-4BFD-45C5-A68D-B0C0E1550114}">
      <dsp:nvSpPr>
        <dsp:cNvPr id="0" name=""/>
        <dsp:cNvSpPr/>
      </dsp:nvSpPr>
      <dsp:spPr>
        <a:xfrm>
          <a:off x="1620531" y="910504"/>
          <a:ext cx="1336142" cy="1336142"/>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altLang="zh-CN" sz="1500" b="1" kern="1200" dirty="0" smtClean="0">
              <a:effectLst>
                <a:outerShdw blurRad="38100" dist="38100" dir="2700000" algn="tl">
                  <a:srgbClr val="000000">
                    <a:alpha val="43137"/>
                  </a:srgbClr>
                </a:outerShdw>
              </a:effectLst>
            </a:rPr>
            <a:t>2012</a:t>
          </a:r>
          <a:r>
            <a:rPr lang="zh-CN" altLang="en-US" sz="1500" b="1" kern="1200" dirty="0" smtClean="0">
              <a:effectLst>
                <a:outerShdw blurRad="38100" dist="38100" dir="2700000" algn="tl">
                  <a:srgbClr val="000000">
                    <a:alpha val="43137"/>
                  </a:srgbClr>
                </a:outerShdw>
              </a:effectLst>
            </a:rPr>
            <a:t>年</a:t>
          </a:r>
          <a:r>
            <a:rPr lang="en-US" altLang="zh-CN" sz="1500" b="1" kern="1200" dirty="0" smtClean="0">
              <a:effectLst>
                <a:outerShdw blurRad="38100" dist="38100" dir="2700000" algn="tl">
                  <a:srgbClr val="000000">
                    <a:alpha val="43137"/>
                  </a:srgbClr>
                </a:outerShdw>
              </a:effectLst>
            </a:rPr>
            <a:t>“</a:t>
          </a:r>
          <a:r>
            <a:rPr lang="zh-CN" altLang="en-US" sz="1500" b="1" kern="1200" dirty="0" smtClean="0">
              <a:effectLst>
                <a:outerShdw blurRad="38100" dist="38100" dir="2700000" algn="tl">
                  <a:srgbClr val="000000">
                    <a:alpha val="43137"/>
                  </a:srgbClr>
                </a:outerShdw>
              </a:effectLst>
            </a:rPr>
            <a:t>科学饮食健康生活</a:t>
          </a:r>
          <a:r>
            <a:rPr lang="en-US" altLang="zh-CN" sz="1500" b="1" kern="1200" dirty="0" smtClean="0">
              <a:effectLst>
                <a:outerShdw blurRad="38100" dist="38100" dir="2700000" algn="tl">
                  <a:srgbClr val="000000">
                    <a:alpha val="43137"/>
                  </a:srgbClr>
                </a:outerShdw>
              </a:effectLst>
            </a:rPr>
            <a:t>”</a:t>
          </a:r>
          <a:endParaRPr lang="zh-CN" altLang="en-US" sz="1500" b="1" kern="1200" dirty="0">
            <a:effectLst>
              <a:outerShdw blurRad="38100" dist="38100" dir="2700000" algn="tl">
                <a:srgbClr val="000000">
                  <a:alpha val="43137"/>
                </a:srgbClr>
              </a:outerShdw>
            </a:effectLst>
          </a:endParaRPr>
        </a:p>
      </dsp:txBody>
      <dsp:txXfrm>
        <a:off x="1620531" y="910504"/>
        <a:ext cx="1336142" cy="133614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3A3763-F1CB-4453-8686-FE9E47DDD254}">
      <dsp:nvSpPr>
        <dsp:cNvPr id="0" name=""/>
        <dsp:cNvSpPr/>
      </dsp:nvSpPr>
      <dsp:spPr>
        <a:xfrm>
          <a:off x="3646" y="0"/>
          <a:ext cx="3508136" cy="4153094"/>
        </a:xfrm>
        <a:prstGeom prst="roundRect">
          <a:avLst>
            <a:gd name="adj" fmla="val 10000"/>
          </a:avLst>
        </a:prstGeom>
        <a:solidFill>
          <a:schemeClr val="accent5">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smtClean="0">
              <a:latin typeface="微软雅黑" pitchFamily="34" charset="-122"/>
              <a:ea typeface="微软雅黑" pitchFamily="34" charset="-122"/>
            </a:rPr>
            <a:t>传统竞赛活动</a:t>
          </a:r>
          <a:endParaRPr lang="zh-CN" altLang="en-US" sz="4000" kern="1200" dirty="0">
            <a:latin typeface="微软雅黑" pitchFamily="34" charset="-122"/>
            <a:ea typeface="微软雅黑" pitchFamily="34" charset="-122"/>
          </a:endParaRPr>
        </a:p>
      </dsp:txBody>
      <dsp:txXfrm>
        <a:off x="3646" y="0"/>
        <a:ext cx="3508136" cy="1245928"/>
      </dsp:txXfrm>
    </dsp:sp>
    <dsp:sp modelId="{2EB93861-3F85-445D-B45C-234E73363DFD}">
      <dsp:nvSpPr>
        <dsp:cNvPr id="0" name=""/>
        <dsp:cNvSpPr/>
      </dsp:nvSpPr>
      <dsp:spPr>
        <a:xfrm>
          <a:off x="354460" y="1247144"/>
          <a:ext cx="2806508" cy="1252214"/>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1120" tIns="53340" rIns="71120" bIns="53340" numCol="1" spcCol="1270" anchor="ctr" anchorCtr="0">
          <a:noAutofit/>
        </a:bodyPr>
        <a:lstStyle/>
        <a:p>
          <a:pPr lvl="0" algn="ctr" defTabSz="1244600">
            <a:lnSpc>
              <a:spcPct val="150000"/>
            </a:lnSpc>
            <a:spcBef>
              <a:spcPct val="0"/>
            </a:spcBef>
            <a:spcAft>
              <a:spcPct val="35000"/>
            </a:spcAft>
          </a:pPr>
          <a:r>
            <a:rPr lang="zh-CN" altLang="en-US" sz="2800" b="1" kern="1200" dirty="0" smtClean="0">
              <a:latin typeface="微软雅黑" pitchFamily="34" charset="-122"/>
              <a:ea typeface="微软雅黑" pitchFamily="34" charset="-122"/>
            </a:rPr>
            <a:t>亮点工程</a:t>
          </a:r>
          <a:endParaRPr lang="zh-CN" altLang="en-US" sz="2800" b="1" kern="1200" dirty="0">
            <a:latin typeface="微软雅黑" pitchFamily="34" charset="-122"/>
            <a:ea typeface="微软雅黑" pitchFamily="34" charset="-122"/>
          </a:endParaRPr>
        </a:p>
      </dsp:txBody>
      <dsp:txXfrm>
        <a:off x="354460" y="1247144"/>
        <a:ext cx="2806508" cy="1252214"/>
      </dsp:txXfrm>
    </dsp:sp>
    <dsp:sp modelId="{6941697F-05FB-45FE-A0FB-52C5E89901DD}">
      <dsp:nvSpPr>
        <dsp:cNvPr id="0" name=""/>
        <dsp:cNvSpPr/>
      </dsp:nvSpPr>
      <dsp:spPr>
        <a:xfrm>
          <a:off x="354460" y="2692007"/>
          <a:ext cx="2806508" cy="1252214"/>
        </a:xfrm>
        <a:prstGeom prst="roundRect">
          <a:avLst>
            <a:gd name="adj" fmla="val 10000"/>
          </a:avLst>
        </a:prstGeom>
        <a:solidFill>
          <a:schemeClr val="accent5">
            <a:hueOff val="-3311292"/>
            <a:satOff val="13270"/>
            <a:lumOff val="287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1120" tIns="53340" rIns="71120" bIns="53340" numCol="1" spcCol="1270" anchor="ctr" anchorCtr="0">
          <a:noAutofit/>
        </a:bodyPr>
        <a:lstStyle/>
        <a:p>
          <a:pPr lvl="0" algn="ctr" defTabSz="1244600">
            <a:lnSpc>
              <a:spcPct val="150000"/>
            </a:lnSpc>
            <a:spcBef>
              <a:spcPct val="0"/>
            </a:spcBef>
            <a:spcAft>
              <a:spcPct val="35000"/>
            </a:spcAft>
          </a:pPr>
          <a:r>
            <a:rPr lang="zh-CN" altLang="en-US" sz="2800" b="1" kern="1200" dirty="0" smtClean="0">
              <a:latin typeface="微软雅黑" pitchFamily="34" charset="-122"/>
              <a:ea typeface="微软雅黑" pitchFamily="34" charset="-122"/>
            </a:rPr>
            <a:t>精品工程</a:t>
          </a:r>
          <a:endParaRPr lang="zh-CN" altLang="en-US" sz="2800" b="1" kern="1200" dirty="0">
            <a:latin typeface="微软雅黑" pitchFamily="34" charset="-122"/>
            <a:ea typeface="微软雅黑" pitchFamily="34" charset="-122"/>
          </a:endParaRPr>
        </a:p>
      </dsp:txBody>
      <dsp:txXfrm>
        <a:off x="354460" y="2692007"/>
        <a:ext cx="2806508" cy="1252214"/>
      </dsp:txXfrm>
    </dsp:sp>
    <dsp:sp modelId="{54F9C2A8-A479-42AE-B02D-4333FC88A9FE}">
      <dsp:nvSpPr>
        <dsp:cNvPr id="0" name=""/>
        <dsp:cNvSpPr/>
      </dsp:nvSpPr>
      <dsp:spPr>
        <a:xfrm>
          <a:off x="3774893" y="0"/>
          <a:ext cx="3508136" cy="4153094"/>
        </a:xfrm>
        <a:prstGeom prst="roundRect">
          <a:avLst>
            <a:gd name="adj" fmla="val 10000"/>
          </a:avLst>
        </a:prstGeom>
        <a:solidFill>
          <a:schemeClr val="accent5">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smtClean="0">
              <a:latin typeface="微软雅黑" pitchFamily="34" charset="-122"/>
              <a:ea typeface="微软雅黑" pitchFamily="34" charset="-122"/>
            </a:rPr>
            <a:t>调查体验活动</a:t>
          </a:r>
          <a:endParaRPr lang="zh-CN" altLang="en-US" sz="4000" kern="1200" dirty="0">
            <a:latin typeface="微软雅黑" pitchFamily="34" charset="-122"/>
            <a:ea typeface="微软雅黑" pitchFamily="34" charset="-122"/>
          </a:endParaRPr>
        </a:p>
      </dsp:txBody>
      <dsp:txXfrm>
        <a:off x="3774893" y="0"/>
        <a:ext cx="3508136" cy="1245928"/>
      </dsp:txXfrm>
    </dsp:sp>
    <dsp:sp modelId="{E90A6E80-88B1-427D-B7BD-1F7AA912C546}">
      <dsp:nvSpPr>
        <dsp:cNvPr id="0" name=""/>
        <dsp:cNvSpPr/>
      </dsp:nvSpPr>
      <dsp:spPr>
        <a:xfrm>
          <a:off x="4125706" y="1247144"/>
          <a:ext cx="2806508" cy="1252214"/>
        </a:xfrm>
        <a:prstGeom prst="roundRect">
          <a:avLst>
            <a:gd name="adj" fmla="val 10000"/>
          </a:avLst>
        </a:prstGeom>
        <a:solidFill>
          <a:schemeClr val="accent5">
            <a:hueOff val="-6622584"/>
            <a:satOff val="26541"/>
            <a:lumOff val="575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1120" tIns="53340" rIns="71120" bIns="53340" numCol="1" spcCol="1270" anchor="ctr" anchorCtr="0">
          <a:noAutofit/>
        </a:bodyPr>
        <a:lstStyle/>
        <a:p>
          <a:pPr lvl="0" algn="ctr" defTabSz="1244600">
            <a:lnSpc>
              <a:spcPct val="150000"/>
            </a:lnSpc>
            <a:spcBef>
              <a:spcPct val="0"/>
            </a:spcBef>
            <a:spcAft>
              <a:spcPct val="35000"/>
            </a:spcAft>
          </a:pPr>
          <a:r>
            <a:rPr lang="zh-CN" altLang="en-US" sz="2800" b="1" kern="1200" dirty="0" smtClean="0">
              <a:latin typeface="微软雅黑" pitchFamily="34" charset="-122"/>
              <a:ea typeface="微软雅黑" pitchFamily="34" charset="-122"/>
            </a:rPr>
            <a:t>民心工程</a:t>
          </a:r>
          <a:endParaRPr lang="zh-CN" altLang="en-US" sz="2800" b="1" kern="1200" dirty="0">
            <a:latin typeface="微软雅黑" pitchFamily="34" charset="-122"/>
            <a:ea typeface="微软雅黑" pitchFamily="34" charset="-122"/>
          </a:endParaRPr>
        </a:p>
      </dsp:txBody>
      <dsp:txXfrm>
        <a:off x="4125706" y="1247144"/>
        <a:ext cx="2806508" cy="1252214"/>
      </dsp:txXfrm>
    </dsp:sp>
    <dsp:sp modelId="{381F38F8-1224-4AF4-947A-335808177391}">
      <dsp:nvSpPr>
        <dsp:cNvPr id="0" name=""/>
        <dsp:cNvSpPr/>
      </dsp:nvSpPr>
      <dsp:spPr>
        <a:xfrm>
          <a:off x="4125706" y="2692007"/>
          <a:ext cx="2806508" cy="1252214"/>
        </a:xfrm>
        <a:prstGeom prst="roundRect">
          <a:avLst>
            <a:gd name="adj" fmla="val 10000"/>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1120" tIns="53340" rIns="71120" bIns="53340" numCol="1" spcCol="1270" anchor="ctr" anchorCtr="0">
          <a:noAutofit/>
        </a:bodyPr>
        <a:lstStyle/>
        <a:p>
          <a:pPr lvl="0" algn="ctr" defTabSz="1244600">
            <a:lnSpc>
              <a:spcPct val="150000"/>
            </a:lnSpc>
            <a:spcBef>
              <a:spcPct val="0"/>
            </a:spcBef>
            <a:spcAft>
              <a:spcPct val="35000"/>
            </a:spcAft>
          </a:pPr>
          <a:r>
            <a:rPr lang="zh-CN" altLang="en-US" sz="2800" b="1" kern="1200" dirty="0" smtClean="0">
              <a:latin typeface="微软雅黑" pitchFamily="34" charset="-122"/>
              <a:ea typeface="微软雅黑" pitchFamily="34" charset="-122"/>
            </a:rPr>
            <a:t>基础工程</a:t>
          </a:r>
          <a:endParaRPr lang="zh-CN" altLang="en-US" sz="2800" b="1" kern="1200" dirty="0">
            <a:latin typeface="微软雅黑" pitchFamily="34" charset="-122"/>
            <a:ea typeface="微软雅黑" pitchFamily="34" charset="-122"/>
          </a:endParaRPr>
        </a:p>
      </dsp:txBody>
      <dsp:txXfrm>
        <a:off x="4125706" y="2692007"/>
        <a:ext cx="2806508" cy="125221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975408-E588-4619-8BFA-8FF994275F63}">
      <dsp:nvSpPr>
        <dsp:cNvPr id="0" name=""/>
        <dsp:cNvSpPr/>
      </dsp:nvSpPr>
      <dsp:spPr>
        <a:xfrm>
          <a:off x="34" y="4300"/>
          <a:ext cx="3331178" cy="1332471"/>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kumimoji="1" lang="zh-CN" altLang="en-US" sz="3200" b="1" kern="1200" dirty="0" smtClean="0">
              <a:effectLst>
                <a:outerShdw blurRad="38100" dist="38100" dir="2700000" algn="tl">
                  <a:srgbClr val="000000">
                    <a:alpha val="43137"/>
                  </a:srgbClr>
                </a:outerShdw>
              </a:effectLst>
              <a:latin typeface="微软雅黑" pitchFamily="34" charset="-122"/>
              <a:ea typeface="微软雅黑" pitchFamily="34" charset="-122"/>
            </a:rPr>
            <a:t>以小见大</a:t>
          </a:r>
          <a:endParaRPr kumimoji="1" lang="zh-CN" altLang="en-US" sz="3200" b="1"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a:off x="34" y="4300"/>
        <a:ext cx="3331178" cy="1332471"/>
      </dsp:txXfrm>
    </dsp:sp>
    <dsp:sp modelId="{B49AE2A0-4F2B-4AC0-B4F3-B7BB2B05483E}">
      <dsp:nvSpPr>
        <dsp:cNvPr id="0" name=""/>
        <dsp:cNvSpPr/>
      </dsp:nvSpPr>
      <dsp:spPr>
        <a:xfrm>
          <a:off x="34" y="1336771"/>
          <a:ext cx="3331178" cy="254736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CN" altLang="zh-CN" sz="2000" kern="1200" dirty="0" smtClean="0">
              <a:latin typeface="微软雅黑" pitchFamily="34" charset="-122"/>
              <a:ea typeface="微软雅黑" pitchFamily="34" charset="-122"/>
            </a:rPr>
            <a:t>小调查发现大事实</a:t>
          </a:r>
          <a:endParaRPr kumimoji="1"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zh-CN" sz="2000" kern="1200" dirty="0" smtClean="0">
              <a:latin typeface="微软雅黑" pitchFamily="34" charset="-122"/>
              <a:ea typeface="微软雅黑" pitchFamily="34" charset="-122"/>
            </a:rPr>
            <a:t>小实验懂得大道理</a:t>
          </a:r>
          <a:endParaRPr lang="en-US" altLang="zh-CN" sz="2000" kern="1200" dirty="0" smtClean="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zh-CN" sz="2000" kern="1200" dirty="0" smtClean="0">
              <a:latin typeface="微软雅黑" pitchFamily="34" charset="-122"/>
              <a:ea typeface="微软雅黑" pitchFamily="34" charset="-122"/>
            </a:rPr>
            <a:t>小活动拓展大思维</a:t>
          </a:r>
          <a:endParaRPr lang="en-US" altLang="zh-CN" sz="2000" kern="1200" dirty="0" smtClean="0">
            <a:latin typeface="微软雅黑" pitchFamily="34" charset="-122"/>
            <a:ea typeface="微软雅黑" pitchFamily="34" charset="-122"/>
          </a:endParaRPr>
        </a:p>
      </dsp:txBody>
      <dsp:txXfrm>
        <a:off x="34" y="1336771"/>
        <a:ext cx="3331178" cy="2547360"/>
      </dsp:txXfrm>
    </dsp:sp>
    <dsp:sp modelId="{23E51BAC-909E-405C-A369-E19B013FE149}">
      <dsp:nvSpPr>
        <dsp:cNvPr id="0" name=""/>
        <dsp:cNvSpPr/>
      </dsp:nvSpPr>
      <dsp:spPr>
        <a:xfrm>
          <a:off x="3797578" y="4300"/>
          <a:ext cx="3331178" cy="1332471"/>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kumimoji="1" lang="zh-CN" altLang="en-US" sz="3200" b="1" kern="1200" dirty="0" smtClean="0">
              <a:effectLst>
                <a:outerShdw blurRad="38100" dist="38100" dir="2700000" algn="tl">
                  <a:srgbClr val="000000">
                    <a:alpha val="43137"/>
                  </a:srgbClr>
                </a:outerShdw>
              </a:effectLst>
              <a:latin typeface="微软雅黑" pitchFamily="34" charset="-122"/>
              <a:ea typeface="微软雅黑" pitchFamily="34" charset="-122"/>
            </a:rPr>
            <a:t>益智养德</a:t>
          </a:r>
          <a:endParaRPr kumimoji="1" lang="zh-CN" altLang="en-US" sz="3200" b="1" kern="1200" dirty="0">
            <a:effectLst>
              <a:outerShdw blurRad="38100" dist="38100" dir="2700000" algn="tl">
                <a:srgbClr val="000000">
                  <a:alpha val="43137"/>
                </a:srgbClr>
              </a:outerShdw>
            </a:effectLst>
            <a:latin typeface="微软雅黑" pitchFamily="34" charset="-122"/>
            <a:ea typeface="微软雅黑" pitchFamily="34" charset="-122"/>
          </a:endParaRPr>
        </a:p>
      </dsp:txBody>
      <dsp:txXfrm>
        <a:off x="3797578" y="4300"/>
        <a:ext cx="3331178" cy="1332471"/>
      </dsp:txXfrm>
    </dsp:sp>
    <dsp:sp modelId="{694EC911-7FD7-40AA-A3B6-BBC2BE737D56}">
      <dsp:nvSpPr>
        <dsp:cNvPr id="0" name=""/>
        <dsp:cNvSpPr/>
      </dsp:nvSpPr>
      <dsp:spPr>
        <a:xfrm>
          <a:off x="3797578" y="1336771"/>
          <a:ext cx="3331178" cy="2547360"/>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zh-CN" altLang="zh-CN" sz="2000" kern="1200" dirty="0" smtClean="0">
              <a:latin typeface="微软雅黑" pitchFamily="34" charset="-122"/>
              <a:ea typeface="微软雅黑" pitchFamily="34" charset="-122"/>
            </a:rPr>
            <a:t>学习科学知识，掌握科学方法，增才干，长智慧。</a:t>
          </a:r>
          <a:endParaRPr kumimoji="1" lang="zh-CN" altLang="en-US" sz="2000" kern="1200" dirty="0">
            <a:latin typeface="微软雅黑" pitchFamily="34" charset="-122"/>
            <a:ea typeface="微软雅黑" pitchFamily="34" charset="-122"/>
          </a:endParaRPr>
        </a:p>
        <a:p>
          <a:pPr marL="228600" lvl="1" indent="-228600" algn="l" defTabSz="889000">
            <a:lnSpc>
              <a:spcPct val="90000"/>
            </a:lnSpc>
            <a:spcBef>
              <a:spcPct val="0"/>
            </a:spcBef>
            <a:spcAft>
              <a:spcPct val="15000"/>
            </a:spcAft>
            <a:buChar char="••"/>
          </a:pPr>
          <a:r>
            <a:rPr lang="zh-CN" altLang="zh-CN" sz="2000" kern="1200" dirty="0" smtClean="0">
              <a:latin typeface="微软雅黑" pitchFamily="34" charset="-122"/>
              <a:ea typeface="微软雅黑" pitchFamily="34" charset="-122"/>
            </a:rPr>
            <a:t>树立科学思想，崇尚科学精神，砥砺品格，完善自我。</a:t>
          </a:r>
          <a:endParaRPr lang="en-US" altLang="zh-CN" sz="2000" kern="1200" dirty="0" smtClean="0">
            <a:latin typeface="微软雅黑" pitchFamily="34" charset="-122"/>
            <a:ea typeface="微软雅黑" pitchFamily="34" charset="-122"/>
          </a:endParaRPr>
        </a:p>
      </dsp:txBody>
      <dsp:txXfrm>
        <a:off x="3797578" y="1336771"/>
        <a:ext cx="3331178" cy="25473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E222D9-90C1-4861-9BD4-F9B83CC43A88}">
      <dsp:nvSpPr>
        <dsp:cNvPr id="0" name=""/>
        <dsp:cNvSpPr/>
      </dsp:nvSpPr>
      <dsp:spPr>
        <a:xfrm>
          <a:off x="6905908" y="3285827"/>
          <a:ext cx="91440" cy="485060"/>
        </a:xfrm>
        <a:custGeom>
          <a:avLst/>
          <a:gdLst/>
          <a:ahLst/>
          <a:cxnLst/>
          <a:rect l="0" t="0" r="0" b="0"/>
          <a:pathLst>
            <a:path>
              <a:moveTo>
                <a:pt x="45720" y="0"/>
              </a:moveTo>
              <a:lnTo>
                <a:pt x="45720" y="4850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321670-9F89-4FC0-BDA6-006CED2F017B}">
      <dsp:nvSpPr>
        <dsp:cNvPr id="0" name=""/>
        <dsp:cNvSpPr/>
      </dsp:nvSpPr>
      <dsp:spPr>
        <a:xfrm>
          <a:off x="3893939" y="1741694"/>
          <a:ext cx="3057688" cy="485060"/>
        </a:xfrm>
        <a:custGeom>
          <a:avLst/>
          <a:gdLst/>
          <a:ahLst/>
          <a:cxnLst/>
          <a:rect l="0" t="0" r="0" b="0"/>
          <a:pathLst>
            <a:path>
              <a:moveTo>
                <a:pt x="0" y="0"/>
              </a:moveTo>
              <a:lnTo>
                <a:pt x="0" y="330554"/>
              </a:lnTo>
              <a:lnTo>
                <a:pt x="3057688" y="330554"/>
              </a:lnTo>
              <a:lnTo>
                <a:pt x="3057688" y="48506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8103BE-FE0B-410E-AABE-596E1D42BB77}">
      <dsp:nvSpPr>
        <dsp:cNvPr id="0" name=""/>
        <dsp:cNvSpPr/>
      </dsp:nvSpPr>
      <dsp:spPr>
        <a:xfrm>
          <a:off x="4867449" y="3285827"/>
          <a:ext cx="91440" cy="485060"/>
        </a:xfrm>
        <a:custGeom>
          <a:avLst/>
          <a:gdLst/>
          <a:ahLst/>
          <a:cxnLst/>
          <a:rect l="0" t="0" r="0" b="0"/>
          <a:pathLst>
            <a:path>
              <a:moveTo>
                <a:pt x="45720" y="0"/>
              </a:moveTo>
              <a:lnTo>
                <a:pt x="45720" y="4850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2781D1-B490-4AD5-B00C-43FDAC60681D}">
      <dsp:nvSpPr>
        <dsp:cNvPr id="0" name=""/>
        <dsp:cNvSpPr/>
      </dsp:nvSpPr>
      <dsp:spPr>
        <a:xfrm>
          <a:off x="3893939" y="1741694"/>
          <a:ext cx="1019229" cy="485060"/>
        </a:xfrm>
        <a:custGeom>
          <a:avLst/>
          <a:gdLst/>
          <a:ahLst/>
          <a:cxnLst/>
          <a:rect l="0" t="0" r="0" b="0"/>
          <a:pathLst>
            <a:path>
              <a:moveTo>
                <a:pt x="0" y="0"/>
              </a:moveTo>
              <a:lnTo>
                <a:pt x="0" y="330554"/>
              </a:lnTo>
              <a:lnTo>
                <a:pt x="1019229" y="330554"/>
              </a:lnTo>
              <a:lnTo>
                <a:pt x="1019229" y="48506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BDA49-F8C9-4068-97CE-D15388E71542}">
      <dsp:nvSpPr>
        <dsp:cNvPr id="0" name=""/>
        <dsp:cNvSpPr/>
      </dsp:nvSpPr>
      <dsp:spPr>
        <a:xfrm>
          <a:off x="2828990" y="3285827"/>
          <a:ext cx="91440" cy="485060"/>
        </a:xfrm>
        <a:custGeom>
          <a:avLst/>
          <a:gdLst/>
          <a:ahLst/>
          <a:cxnLst/>
          <a:rect l="0" t="0" r="0" b="0"/>
          <a:pathLst>
            <a:path>
              <a:moveTo>
                <a:pt x="45720" y="0"/>
              </a:moveTo>
              <a:lnTo>
                <a:pt x="45720" y="4850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91284C-1A7C-496F-B0A9-98865CF7182E}">
      <dsp:nvSpPr>
        <dsp:cNvPr id="0" name=""/>
        <dsp:cNvSpPr/>
      </dsp:nvSpPr>
      <dsp:spPr>
        <a:xfrm>
          <a:off x="2874710" y="1741694"/>
          <a:ext cx="1019229" cy="485060"/>
        </a:xfrm>
        <a:custGeom>
          <a:avLst/>
          <a:gdLst/>
          <a:ahLst/>
          <a:cxnLst/>
          <a:rect l="0" t="0" r="0" b="0"/>
          <a:pathLst>
            <a:path>
              <a:moveTo>
                <a:pt x="1019229" y="0"/>
              </a:moveTo>
              <a:lnTo>
                <a:pt x="1019229" y="330554"/>
              </a:lnTo>
              <a:lnTo>
                <a:pt x="0" y="330554"/>
              </a:lnTo>
              <a:lnTo>
                <a:pt x="0" y="48506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D45E77-22BA-495B-8F22-0767B07E093A}">
      <dsp:nvSpPr>
        <dsp:cNvPr id="0" name=""/>
        <dsp:cNvSpPr/>
      </dsp:nvSpPr>
      <dsp:spPr>
        <a:xfrm>
          <a:off x="790531" y="3285827"/>
          <a:ext cx="91440" cy="485060"/>
        </a:xfrm>
        <a:custGeom>
          <a:avLst/>
          <a:gdLst/>
          <a:ahLst/>
          <a:cxnLst/>
          <a:rect l="0" t="0" r="0" b="0"/>
          <a:pathLst>
            <a:path>
              <a:moveTo>
                <a:pt x="45720" y="0"/>
              </a:moveTo>
              <a:lnTo>
                <a:pt x="45720" y="4850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80776C-2A48-4151-A849-CD2305E1697B}">
      <dsp:nvSpPr>
        <dsp:cNvPr id="0" name=""/>
        <dsp:cNvSpPr/>
      </dsp:nvSpPr>
      <dsp:spPr>
        <a:xfrm>
          <a:off x="836251" y="1741694"/>
          <a:ext cx="3057688" cy="485060"/>
        </a:xfrm>
        <a:custGeom>
          <a:avLst/>
          <a:gdLst/>
          <a:ahLst/>
          <a:cxnLst/>
          <a:rect l="0" t="0" r="0" b="0"/>
          <a:pathLst>
            <a:path>
              <a:moveTo>
                <a:pt x="3057688" y="0"/>
              </a:moveTo>
              <a:lnTo>
                <a:pt x="3057688" y="330554"/>
              </a:lnTo>
              <a:lnTo>
                <a:pt x="0" y="330554"/>
              </a:lnTo>
              <a:lnTo>
                <a:pt x="0" y="48506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869EF-0115-42FA-AB3A-F62F7A12214C}">
      <dsp:nvSpPr>
        <dsp:cNvPr id="0" name=""/>
        <dsp:cNvSpPr/>
      </dsp:nvSpPr>
      <dsp:spPr>
        <a:xfrm>
          <a:off x="3060024" y="682622"/>
          <a:ext cx="1667830" cy="10590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FAD6A-7A60-4336-833B-17E5B2E7AE1E}">
      <dsp:nvSpPr>
        <dsp:cNvPr id="0" name=""/>
        <dsp:cNvSpPr/>
      </dsp:nvSpPr>
      <dsp:spPr>
        <a:xfrm>
          <a:off x="3245339" y="858671"/>
          <a:ext cx="1667830" cy="105907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kern="1200" dirty="0" smtClean="0">
              <a:latin typeface="微软雅黑" pitchFamily="34" charset="-122"/>
              <a:ea typeface="微软雅黑" pitchFamily="34" charset="-122"/>
            </a:rPr>
            <a:t>益智</a:t>
          </a:r>
          <a:endParaRPr lang="zh-CN" altLang="en-US" sz="3600" kern="1200" dirty="0">
            <a:latin typeface="微软雅黑" pitchFamily="34" charset="-122"/>
            <a:ea typeface="微软雅黑" pitchFamily="34" charset="-122"/>
          </a:endParaRPr>
        </a:p>
      </dsp:txBody>
      <dsp:txXfrm>
        <a:off x="3245339" y="858671"/>
        <a:ext cx="1667830" cy="1059072"/>
      </dsp:txXfrm>
    </dsp:sp>
    <dsp:sp modelId="{078FD237-FDD7-4F68-9E82-5E474AF67E97}">
      <dsp:nvSpPr>
        <dsp:cNvPr id="0" name=""/>
        <dsp:cNvSpPr/>
      </dsp:nvSpPr>
      <dsp:spPr>
        <a:xfrm>
          <a:off x="2335" y="2226755"/>
          <a:ext cx="1667830" cy="105907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0CDFE9-9412-479B-A8CB-E0AF319893B5}">
      <dsp:nvSpPr>
        <dsp:cNvPr id="0" name=""/>
        <dsp:cNvSpPr/>
      </dsp:nvSpPr>
      <dsp:spPr>
        <a:xfrm>
          <a:off x="187650" y="2402804"/>
          <a:ext cx="1667830" cy="105907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微软雅黑" pitchFamily="34" charset="-122"/>
              <a:ea typeface="微软雅黑" pitchFamily="34" charset="-122"/>
            </a:rPr>
            <a:t>2006</a:t>
          </a:r>
          <a:r>
            <a:rPr lang="zh-CN" sz="1400" kern="1200" dirty="0" smtClean="0">
              <a:latin typeface="微软雅黑" pitchFamily="34" charset="-122"/>
              <a:ea typeface="微软雅黑" pitchFamily="34" charset="-122"/>
            </a:rPr>
            <a:t>年“节能在我身边”</a:t>
          </a:r>
          <a:endParaRPr lang="zh-CN" altLang="en-US" sz="1400" kern="1200" dirty="0">
            <a:latin typeface="微软雅黑" pitchFamily="34" charset="-122"/>
            <a:ea typeface="微软雅黑" pitchFamily="34" charset="-122"/>
          </a:endParaRPr>
        </a:p>
      </dsp:txBody>
      <dsp:txXfrm>
        <a:off x="187650" y="2402804"/>
        <a:ext cx="1667830" cy="1059072"/>
      </dsp:txXfrm>
    </dsp:sp>
    <dsp:sp modelId="{453C1D49-714F-4EF4-AC46-631F1A035347}">
      <dsp:nvSpPr>
        <dsp:cNvPr id="0" name=""/>
        <dsp:cNvSpPr/>
      </dsp:nvSpPr>
      <dsp:spPr>
        <a:xfrm>
          <a:off x="2335" y="3770888"/>
          <a:ext cx="1667830" cy="105907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F72577-EC65-4496-9A7E-5825CE6EEC74}">
      <dsp:nvSpPr>
        <dsp:cNvPr id="0" name=""/>
        <dsp:cNvSpPr/>
      </dsp:nvSpPr>
      <dsp:spPr>
        <a:xfrm>
          <a:off x="187650" y="3946937"/>
          <a:ext cx="1667830" cy="105907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sz="1400" kern="1200" dirty="0" smtClean="0">
              <a:latin typeface="微软雅黑" pitchFamily="34" charset="-122"/>
              <a:ea typeface="微软雅黑" pitchFamily="34" charset="-122"/>
            </a:rPr>
            <a:t>教会孩子们怎样查电表</a:t>
          </a:r>
          <a:endParaRPr lang="zh-CN" altLang="en-US" sz="1400" kern="1200" dirty="0">
            <a:latin typeface="微软雅黑" pitchFamily="34" charset="-122"/>
            <a:ea typeface="微软雅黑" pitchFamily="34" charset="-122"/>
          </a:endParaRPr>
        </a:p>
      </dsp:txBody>
      <dsp:txXfrm>
        <a:off x="187650" y="3946937"/>
        <a:ext cx="1667830" cy="1059072"/>
      </dsp:txXfrm>
    </dsp:sp>
    <dsp:sp modelId="{C4AF4F0E-5D47-4B01-8333-F67FE813B1DE}">
      <dsp:nvSpPr>
        <dsp:cNvPr id="0" name=""/>
        <dsp:cNvSpPr/>
      </dsp:nvSpPr>
      <dsp:spPr>
        <a:xfrm>
          <a:off x="2040795" y="2226755"/>
          <a:ext cx="1667830" cy="105907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6AB84-BF19-4176-9E5F-74381EB2F9C2}">
      <dsp:nvSpPr>
        <dsp:cNvPr id="0" name=""/>
        <dsp:cNvSpPr/>
      </dsp:nvSpPr>
      <dsp:spPr>
        <a:xfrm>
          <a:off x="2226109" y="2402804"/>
          <a:ext cx="1667830" cy="105907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微软雅黑" pitchFamily="34" charset="-122"/>
              <a:ea typeface="微软雅黑" pitchFamily="34" charset="-122"/>
            </a:rPr>
            <a:t>2007</a:t>
          </a:r>
          <a:r>
            <a:rPr lang="zh-CN" sz="1400" kern="1200" dirty="0" smtClean="0">
              <a:latin typeface="微软雅黑" pitchFamily="34" charset="-122"/>
              <a:ea typeface="微软雅黑" pitchFamily="34" charset="-122"/>
            </a:rPr>
            <a:t>年“节水在我身边”</a:t>
          </a:r>
          <a:endParaRPr lang="zh-CN" altLang="en-US" sz="1400" kern="1200" dirty="0">
            <a:latin typeface="微软雅黑" pitchFamily="34" charset="-122"/>
            <a:ea typeface="微软雅黑" pitchFamily="34" charset="-122"/>
          </a:endParaRPr>
        </a:p>
      </dsp:txBody>
      <dsp:txXfrm>
        <a:off x="2226109" y="2402804"/>
        <a:ext cx="1667830" cy="1059072"/>
      </dsp:txXfrm>
    </dsp:sp>
    <dsp:sp modelId="{488C13BA-2F98-4A9D-810F-F38574E28FDA}">
      <dsp:nvSpPr>
        <dsp:cNvPr id="0" name=""/>
        <dsp:cNvSpPr/>
      </dsp:nvSpPr>
      <dsp:spPr>
        <a:xfrm>
          <a:off x="2040795" y="3770888"/>
          <a:ext cx="1667830" cy="105907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0E4F0E-4E30-496A-96A2-D079AC08C535}">
      <dsp:nvSpPr>
        <dsp:cNvPr id="0" name=""/>
        <dsp:cNvSpPr/>
      </dsp:nvSpPr>
      <dsp:spPr>
        <a:xfrm>
          <a:off x="2226109" y="3946937"/>
          <a:ext cx="1667830" cy="105907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sz="1400" kern="1200" dirty="0" smtClean="0">
              <a:latin typeface="微软雅黑" pitchFamily="34" charset="-122"/>
              <a:ea typeface="微软雅黑" pitchFamily="34" charset="-122"/>
            </a:rPr>
            <a:t>教会孩子们怎样查水表</a:t>
          </a:r>
          <a:endParaRPr lang="zh-CN" altLang="en-US" sz="1400" kern="1200" dirty="0">
            <a:latin typeface="微软雅黑" pitchFamily="34" charset="-122"/>
            <a:ea typeface="微软雅黑" pitchFamily="34" charset="-122"/>
          </a:endParaRPr>
        </a:p>
      </dsp:txBody>
      <dsp:txXfrm>
        <a:off x="2226109" y="3946937"/>
        <a:ext cx="1667830" cy="1059072"/>
      </dsp:txXfrm>
    </dsp:sp>
    <dsp:sp modelId="{84EBBCDB-2E87-4862-90AC-7479F4203D98}">
      <dsp:nvSpPr>
        <dsp:cNvPr id="0" name=""/>
        <dsp:cNvSpPr/>
      </dsp:nvSpPr>
      <dsp:spPr>
        <a:xfrm>
          <a:off x="4079254" y="2226755"/>
          <a:ext cx="1667830" cy="105907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AAE02-9858-4D4E-8057-931E8C1BFA5C}">
      <dsp:nvSpPr>
        <dsp:cNvPr id="0" name=""/>
        <dsp:cNvSpPr/>
      </dsp:nvSpPr>
      <dsp:spPr>
        <a:xfrm>
          <a:off x="4264568" y="2402804"/>
          <a:ext cx="1667830" cy="105907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微软雅黑" pitchFamily="34" charset="-122"/>
              <a:ea typeface="微软雅黑" pitchFamily="34" charset="-122"/>
            </a:rPr>
            <a:t>2011</a:t>
          </a:r>
          <a:r>
            <a:rPr lang="zh-CN" sz="1400" kern="1200" dirty="0" smtClean="0">
              <a:latin typeface="微软雅黑" pitchFamily="34" charset="-122"/>
              <a:ea typeface="微软雅黑" pitchFamily="34" charset="-122"/>
            </a:rPr>
            <a:t>年“珍爱生命之水”</a:t>
          </a:r>
          <a:endParaRPr lang="zh-CN" altLang="en-US" sz="1400" kern="1200" dirty="0">
            <a:latin typeface="微软雅黑" pitchFamily="34" charset="-122"/>
            <a:ea typeface="微软雅黑" pitchFamily="34" charset="-122"/>
          </a:endParaRPr>
        </a:p>
      </dsp:txBody>
      <dsp:txXfrm>
        <a:off x="4264568" y="2402804"/>
        <a:ext cx="1667830" cy="1059072"/>
      </dsp:txXfrm>
    </dsp:sp>
    <dsp:sp modelId="{0F29AE5F-1E28-4A99-875B-140845D586F4}">
      <dsp:nvSpPr>
        <dsp:cNvPr id="0" name=""/>
        <dsp:cNvSpPr/>
      </dsp:nvSpPr>
      <dsp:spPr>
        <a:xfrm>
          <a:off x="4079254" y="3770888"/>
          <a:ext cx="1667830" cy="105907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D260B-8A36-4B80-B3EE-66931DACF6A5}">
      <dsp:nvSpPr>
        <dsp:cNvPr id="0" name=""/>
        <dsp:cNvSpPr/>
      </dsp:nvSpPr>
      <dsp:spPr>
        <a:xfrm>
          <a:off x="4264568" y="3946937"/>
          <a:ext cx="1667830" cy="105907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sz="1400" kern="1200" dirty="0" smtClean="0">
              <a:latin typeface="微软雅黑" pitchFamily="34" charset="-122"/>
              <a:ea typeface="微软雅黑" pitchFamily="34" charset="-122"/>
            </a:rPr>
            <a:t>教会孩子们怎样制作雨量器，怎样做数据采集</a:t>
          </a:r>
          <a:endParaRPr lang="zh-CN" altLang="en-US" sz="1400" kern="1200" dirty="0">
            <a:latin typeface="微软雅黑" pitchFamily="34" charset="-122"/>
            <a:ea typeface="微软雅黑" pitchFamily="34" charset="-122"/>
          </a:endParaRPr>
        </a:p>
      </dsp:txBody>
      <dsp:txXfrm>
        <a:off x="4264568" y="3946937"/>
        <a:ext cx="1667830" cy="1059072"/>
      </dsp:txXfrm>
    </dsp:sp>
    <dsp:sp modelId="{DCFD2BCE-C440-4365-9BCB-F6F8B1BC62CB}">
      <dsp:nvSpPr>
        <dsp:cNvPr id="0" name=""/>
        <dsp:cNvSpPr/>
      </dsp:nvSpPr>
      <dsp:spPr>
        <a:xfrm>
          <a:off x="6117713" y="2226755"/>
          <a:ext cx="1667830" cy="105907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E850E-FD13-42A5-8C71-E5836B1516C9}">
      <dsp:nvSpPr>
        <dsp:cNvPr id="0" name=""/>
        <dsp:cNvSpPr/>
      </dsp:nvSpPr>
      <dsp:spPr>
        <a:xfrm>
          <a:off x="6303027" y="2402804"/>
          <a:ext cx="1667830" cy="105907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微软雅黑" pitchFamily="34" charset="-122"/>
              <a:ea typeface="微软雅黑" pitchFamily="34" charset="-122"/>
            </a:rPr>
            <a:t>2012</a:t>
          </a:r>
          <a:r>
            <a:rPr lang="zh-CN" sz="1400" kern="1200" dirty="0" smtClean="0">
              <a:latin typeface="微软雅黑" pitchFamily="34" charset="-122"/>
              <a:ea typeface="微软雅黑" pitchFamily="34" charset="-122"/>
            </a:rPr>
            <a:t>年“科学饮食、健康生活”</a:t>
          </a:r>
          <a:endParaRPr lang="zh-CN" altLang="en-US" sz="1400" kern="1200" dirty="0">
            <a:latin typeface="微软雅黑" pitchFamily="34" charset="-122"/>
            <a:ea typeface="微软雅黑" pitchFamily="34" charset="-122"/>
          </a:endParaRPr>
        </a:p>
      </dsp:txBody>
      <dsp:txXfrm>
        <a:off x="6303027" y="2402804"/>
        <a:ext cx="1667830" cy="1059072"/>
      </dsp:txXfrm>
    </dsp:sp>
    <dsp:sp modelId="{1D29D31D-12A4-4311-B09B-BBE96F997E7D}">
      <dsp:nvSpPr>
        <dsp:cNvPr id="0" name=""/>
        <dsp:cNvSpPr/>
      </dsp:nvSpPr>
      <dsp:spPr>
        <a:xfrm>
          <a:off x="6117713" y="3770888"/>
          <a:ext cx="1667830" cy="105907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3FD743-8854-4B30-81C7-9D01DC666E18}">
      <dsp:nvSpPr>
        <dsp:cNvPr id="0" name=""/>
        <dsp:cNvSpPr/>
      </dsp:nvSpPr>
      <dsp:spPr>
        <a:xfrm>
          <a:off x="6303027" y="3946937"/>
          <a:ext cx="1667830" cy="105907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sz="1400" kern="1200" dirty="0" smtClean="0">
              <a:latin typeface="微软雅黑" pitchFamily="34" charset="-122"/>
              <a:ea typeface="微软雅黑" pitchFamily="34" charset="-122"/>
            </a:rPr>
            <a:t>教会孩子怎样看懂食品标签，怎样科学合理膳食</a:t>
          </a:r>
          <a:endParaRPr lang="zh-CN" altLang="en-US" sz="1400" kern="1200" dirty="0">
            <a:latin typeface="微软雅黑" pitchFamily="34" charset="-122"/>
            <a:ea typeface="微软雅黑" pitchFamily="34" charset="-122"/>
          </a:endParaRPr>
        </a:p>
      </dsp:txBody>
      <dsp:txXfrm>
        <a:off x="6303027" y="3946937"/>
        <a:ext cx="1667830" cy="105907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90AF4F-A5C1-45B4-AD62-B94ED3342A9A}">
      <dsp:nvSpPr>
        <dsp:cNvPr id="0" name=""/>
        <dsp:cNvSpPr/>
      </dsp:nvSpPr>
      <dsp:spPr>
        <a:xfrm>
          <a:off x="0" y="538734"/>
          <a:ext cx="7200800" cy="41769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62" tIns="708152" rIns="558862"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i="0" kern="1200" dirty="0" smtClean="0">
              <a:latin typeface="微软雅黑" pitchFamily="34" charset="-122"/>
              <a:ea typeface="微软雅黑" pitchFamily="34" charset="-122"/>
            </a:rPr>
            <a:t>“</a:t>
          </a:r>
          <a:r>
            <a:rPr lang="zh-CN" sz="2400" b="1" i="0" kern="1200" dirty="0" smtClean="0">
              <a:latin typeface="微软雅黑" pitchFamily="34" charset="-122"/>
              <a:ea typeface="微软雅黑" pitchFamily="34" charset="-122"/>
            </a:rPr>
            <a:t>今年的调查体验活动主题完全贴近孩子的日常生活，他们非常感兴趣。这一点从孩子们的眼神、他们的掌声和笑声里能够感受得出来。我相信这一堂课会对他们的一生产生很大的影响。科学合理膳食也是一门学问，是一门课堂上学不到的学问，一门让他们终生受益的学问。</a:t>
          </a:r>
          <a:r>
            <a:rPr lang="en-US" sz="2400" b="1" i="0" kern="1200" dirty="0" smtClean="0">
              <a:latin typeface="微软雅黑" pitchFamily="34" charset="-122"/>
              <a:ea typeface="微软雅黑" pitchFamily="34" charset="-122"/>
            </a:rPr>
            <a:t>”</a:t>
          </a:r>
          <a:endParaRPr kumimoji="1" lang="zh-CN" sz="2400" b="1" i="0" kern="1200" dirty="0">
            <a:latin typeface="微软雅黑" pitchFamily="34" charset="-122"/>
            <a:ea typeface="微软雅黑" pitchFamily="34" charset="-122"/>
          </a:endParaRPr>
        </a:p>
      </dsp:txBody>
      <dsp:txXfrm>
        <a:off x="0" y="538734"/>
        <a:ext cx="7200800" cy="4176900"/>
      </dsp:txXfrm>
    </dsp:sp>
    <dsp:sp modelId="{63B61432-E803-4A6B-8ACF-DBEE4225FA8E}">
      <dsp:nvSpPr>
        <dsp:cNvPr id="0" name=""/>
        <dsp:cNvSpPr/>
      </dsp:nvSpPr>
      <dsp:spPr>
        <a:xfrm>
          <a:off x="360040" y="36894"/>
          <a:ext cx="6480698" cy="1003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1" tIns="0" rIns="190521" bIns="0" numCol="1" spcCol="1270" anchor="ctr" anchorCtr="0">
          <a:noAutofit/>
        </a:bodyPr>
        <a:lstStyle/>
        <a:p>
          <a:pPr lvl="0" algn="l" defTabSz="1066800" rtl="0">
            <a:lnSpc>
              <a:spcPct val="90000"/>
            </a:lnSpc>
            <a:spcBef>
              <a:spcPct val="0"/>
            </a:spcBef>
            <a:spcAft>
              <a:spcPct val="35000"/>
            </a:spcAft>
          </a:pPr>
          <a:r>
            <a:rPr lang="zh-CN" altLang="zh-CN" sz="2400" i="0" kern="1200" dirty="0" smtClean="0">
              <a:latin typeface="微软雅黑" pitchFamily="34" charset="-122"/>
              <a:ea typeface="微软雅黑" pitchFamily="34" charset="-122"/>
            </a:rPr>
            <a:t>太原外国语师范学院第三附小</a:t>
          </a:r>
          <a:r>
            <a:rPr lang="en-US" altLang="zh-CN" sz="2400" i="0" kern="1200" dirty="0" smtClean="0">
              <a:latin typeface="微软雅黑" pitchFamily="34" charset="-122"/>
              <a:ea typeface="微软雅黑" pitchFamily="34" charset="-122"/>
            </a:rPr>
            <a:t>  </a:t>
          </a:r>
          <a:r>
            <a:rPr lang="zh-CN" altLang="zh-CN" sz="2400" i="0" kern="1200" dirty="0" smtClean="0">
              <a:latin typeface="微软雅黑" pitchFamily="34" charset="-122"/>
              <a:ea typeface="微软雅黑" pitchFamily="34" charset="-122"/>
            </a:rPr>
            <a:t>聂玉敏校长</a:t>
          </a:r>
          <a:endParaRPr kumimoji="1" lang="zh-CN" sz="2400" b="1" i="0" kern="1200" dirty="0">
            <a:latin typeface="微软雅黑" pitchFamily="34" charset="-122"/>
            <a:ea typeface="微软雅黑" pitchFamily="34" charset="-122"/>
          </a:endParaRPr>
        </a:p>
      </dsp:txBody>
      <dsp:txXfrm>
        <a:off x="360040" y="36894"/>
        <a:ext cx="6480698" cy="10036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4314CE-FC58-4707-B0DB-AAF09FB29EE9}">
      <dsp:nvSpPr>
        <dsp:cNvPr id="0" name=""/>
        <dsp:cNvSpPr/>
      </dsp:nvSpPr>
      <dsp:spPr>
        <a:xfrm>
          <a:off x="3764756" y="1899977"/>
          <a:ext cx="2671762" cy="635758"/>
        </a:xfrm>
        <a:custGeom>
          <a:avLst/>
          <a:gdLst/>
          <a:ahLst/>
          <a:cxnLst/>
          <a:rect l="0" t="0" r="0" b="0"/>
          <a:pathLst>
            <a:path>
              <a:moveTo>
                <a:pt x="0" y="0"/>
              </a:moveTo>
              <a:lnTo>
                <a:pt x="0" y="433250"/>
              </a:lnTo>
              <a:lnTo>
                <a:pt x="2671762" y="433250"/>
              </a:lnTo>
              <a:lnTo>
                <a:pt x="2671762" y="6357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EC741-6FC7-45DE-AEB7-6DF42846A174}">
      <dsp:nvSpPr>
        <dsp:cNvPr id="0" name=""/>
        <dsp:cNvSpPr/>
      </dsp:nvSpPr>
      <dsp:spPr>
        <a:xfrm>
          <a:off x="3719036" y="1899977"/>
          <a:ext cx="91440" cy="635758"/>
        </a:xfrm>
        <a:custGeom>
          <a:avLst/>
          <a:gdLst/>
          <a:ahLst/>
          <a:cxnLst/>
          <a:rect l="0" t="0" r="0" b="0"/>
          <a:pathLst>
            <a:path>
              <a:moveTo>
                <a:pt x="45720" y="0"/>
              </a:moveTo>
              <a:lnTo>
                <a:pt x="45720" y="6357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9F1D61-9948-4368-9092-1F669550B236}">
      <dsp:nvSpPr>
        <dsp:cNvPr id="0" name=""/>
        <dsp:cNvSpPr/>
      </dsp:nvSpPr>
      <dsp:spPr>
        <a:xfrm>
          <a:off x="1092993" y="1899977"/>
          <a:ext cx="2671762" cy="635758"/>
        </a:xfrm>
        <a:custGeom>
          <a:avLst/>
          <a:gdLst/>
          <a:ahLst/>
          <a:cxnLst/>
          <a:rect l="0" t="0" r="0" b="0"/>
          <a:pathLst>
            <a:path>
              <a:moveTo>
                <a:pt x="2671762" y="0"/>
              </a:moveTo>
              <a:lnTo>
                <a:pt x="2671762" y="433250"/>
              </a:lnTo>
              <a:lnTo>
                <a:pt x="0" y="433250"/>
              </a:lnTo>
              <a:lnTo>
                <a:pt x="0" y="63575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A3A9BF-4D77-4554-8B13-093F24ADACC9}">
      <dsp:nvSpPr>
        <dsp:cNvPr id="0" name=""/>
        <dsp:cNvSpPr/>
      </dsp:nvSpPr>
      <dsp:spPr>
        <a:xfrm>
          <a:off x="2671762" y="511875"/>
          <a:ext cx="2185987" cy="13881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96058-FCF8-4487-8DC4-3BEE1B503305}">
      <dsp:nvSpPr>
        <dsp:cNvPr id="0" name=""/>
        <dsp:cNvSpPr/>
      </dsp:nvSpPr>
      <dsp:spPr>
        <a:xfrm>
          <a:off x="2914650" y="742618"/>
          <a:ext cx="2185987" cy="138810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sz="1900" kern="1200" dirty="0" smtClean="0">
              <a:latin typeface="微软雅黑" pitchFamily="34" charset="-122"/>
              <a:ea typeface="微软雅黑" pitchFamily="34" charset="-122"/>
            </a:rPr>
            <a:t>养德</a:t>
          </a:r>
          <a:endParaRPr lang="zh-CN" altLang="en-US" sz="1900" kern="1200" dirty="0">
            <a:latin typeface="微软雅黑" pitchFamily="34" charset="-122"/>
            <a:ea typeface="微软雅黑" pitchFamily="34" charset="-122"/>
          </a:endParaRPr>
        </a:p>
      </dsp:txBody>
      <dsp:txXfrm>
        <a:off x="2914650" y="742618"/>
        <a:ext cx="2185987" cy="1388102"/>
      </dsp:txXfrm>
    </dsp:sp>
    <dsp:sp modelId="{78046729-4593-4285-9FE1-9E61CDBADF5D}">
      <dsp:nvSpPr>
        <dsp:cNvPr id="0" name=""/>
        <dsp:cNvSpPr/>
      </dsp:nvSpPr>
      <dsp:spPr>
        <a:xfrm>
          <a:off x="0" y="2535735"/>
          <a:ext cx="2185987" cy="13881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418E4-A0A6-48A1-B684-55CC67900277}">
      <dsp:nvSpPr>
        <dsp:cNvPr id="0" name=""/>
        <dsp:cNvSpPr/>
      </dsp:nvSpPr>
      <dsp:spPr>
        <a:xfrm>
          <a:off x="242887" y="2766478"/>
          <a:ext cx="2185987" cy="138810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sz="1900" kern="1200" dirty="0" smtClean="0">
              <a:latin typeface="微软雅黑" pitchFamily="34" charset="-122"/>
              <a:ea typeface="微软雅黑" pitchFamily="34" charset="-122"/>
            </a:rPr>
            <a:t>需要的是持之以恒的精神和锲而不舍的毅力</a:t>
          </a:r>
          <a:endParaRPr lang="zh-CN" altLang="en-US" sz="1900" kern="1200" dirty="0">
            <a:latin typeface="微软雅黑" pitchFamily="34" charset="-122"/>
            <a:ea typeface="微软雅黑" pitchFamily="34" charset="-122"/>
          </a:endParaRPr>
        </a:p>
      </dsp:txBody>
      <dsp:txXfrm>
        <a:off x="242887" y="2766478"/>
        <a:ext cx="2185987" cy="1388102"/>
      </dsp:txXfrm>
    </dsp:sp>
    <dsp:sp modelId="{611681A7-4F7E-4D16-81E8-180030185952}">
      <dsp:nvSpPr>
        <dsp:cNvPr id="0" name=""/>
        <dsp:cNvSpPr/>
      </dsp:nvSpPr>
      <dsp:spPr>
        <a:xfrm>
          <a:off x="2671762" y="2535735"/>
          <a:ext cx="2185987" cy="13881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3E1F4-2A24-477F-9797-1714C153DC5C}">
      <dsp:nvSpPr>
        <dsp:cNvPr id="0" name=""/>
        <dsp:cNvSpPr/>
      </dsp:nvSpPr>
      <dsp:spPr>
        <a:xfrm>
          <a:off x="2914650" y="2766478"/>
          <a:ext cx="2185987" cy="138810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sz="1900" kern="1200" dirty="0" smtClean="0">
              <a:latin typeface="微软雅黑" pitchFamily="34" charset="-122"/>
              <a:ea typeface="微软雅黑" pitchFamily="34" charset="-122"/>
            </a:rPr>
            <a:t>需要的是团结协作、严谨求实的作风</a:t>
          </a:r>
          <a:endParaRPr lang="zh-CN" altLang="en-US" sz="1900" kern="1200" dirty="0">
            <a:latin typeface="微软雅黑" pitchFamily="34" charset="-122"/>
            <a:ea typeface="微软雅黑" pitchFamily="34" charset="-122"/>
          </a:endParaRPr>
        </a:p>
      </dsp:txBody>
      <dsp:txXfrm>
        <a:off x="2914650" y="2766478"/>
        <a:ext cx="2185987" cy="1388102"/>
      </dsp:txXfrm>
    </dsp:sp>
    <dsp:sp modelId="{B542EFFD-14AA-45DF-B6EB-D847696F87B7}">
      <dsp:nvSpPr>
        <dsp:cNvPr id="0" name=""/>
        <dsp:cNvSpPr/>
      </dsp:nvSpPr>
      <dsp:spPr>
        <a:xfrm>
          <a:off x="5343524" y="2535735"/>
          <a:ext cx="2185987" cy="13881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FC6E4-3C87-4F03-9EBD-79EE38A2BEE0}">
      <dsp:nvSpPr>
        <dsp:cNvPr id="0" name=""/>
        <dsp:cNvSpPr/>
      </dsp:nvSpPr>
      <dsp:spPr>
        <a:xfrm>
          <a:off x="5586412" y="2766478"/>
          <a:ext cx="2185987" cy="138810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sz="1900" kern="1200" dirty="0" smtClean="0">
              <a:latin typeface="微软雅黑" pitchFamily="34" charset="-122"/>
              <a:ea typeface="微软雅黑" pitchFamily="34" charset="-122"/>
            </a:rPr>
            <a:t>需要的是不畏艰险、永攀高峰的信心和勇气</a:t>
          </a:r>
          <a:endParaRPr lang="zh-CN" altLang="en-US" sz="1900" kern="1200" dirty="0">
            <a:latin typeface="微软雅黑" pitchFamily="34" charset="-122"/>
            <a:ea typeface="微软雅黑" pitchFamily="34" charset="-122"/>
          </a:endParaRPr>
        </a:p>
      </dsp:txBody>
      <dsp:txXfrm>
        <a:off x="5586412" y="2766478"/>
        <a:ext cx="2185987" cy="138810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41A2CE-7521-4E39-A615-FA0B083A870A}">
      <dsp:nvSpPr>
        <dsp:cNvPr id="0" name=""/>
        <dsp:cNvSpPr/>
      </dsp:nvSpPr>
      <dsp:spPr>
        <a:xfrm>
          <a:off x="0" y="773342"/>
          <a:ext cx="7560840" cy="47092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805" tIns="1353820" rIns="586805" bIns="142240" numCol="1" spcCol="1270" anchor="t" anchorCtr="0">
          <a:noAutofit/>
        </a:bodyPr>
        <a:lstStyle/>
        <a:p>
          <a:pPr marL="228600" lvl="1" indent="-228600" algn="l" defTabSz="889000" rtl="0">
            <a:lnSpc>
              <a:spcPct val="90000"/>
            </a:lnSpc>
            <a:spcBef>
              <a:spcPct val="0"/>
            </a:spcBef>
            <a:spcAft>
              <a:spcPct val="15000"/>
            </a:spcAft>
            <a:buChar char="••"/>
          </a:pPr>
          <a:r>
            <a:rPr lang="zh-CN" sz="2000" kern="1200" dirty="0" smtClean="0">
              <a:latin typeface="微软雅黑" pitchFamily="34" charset="-122"/>
              <a:ea typeface="微软雅黑" pitchFamily="34" charset="-122"/>
            </a:rPr>
            <a:t>“通过这次活动，我思想上得到了很大提升，更是明白了很多道理。任何一个活动，要想取得成功，都必须付出艰辛的努力。我们组老师和同学们的团结合作，忘我精神和自我牺牲精神，则充分保证了之前的付出可以得到完美的回报</a:t>
          </a:r>
          <a:r>
            <a:rPr lang="en-US" sz="2000" kern="1200" dirty="0" smtClean="0">
              <a:latin typeface="微软雅黑" pitchFamily="34" charset="-122"/>
              <a:ea typeface="微软雅黑" pitchFamily="34" charset="-122"/>
            </a:rPr>
            <a:t>—</a:t>
          </a:r>
          <a:r>
            <a:rPr lang="zh-CN" sz="2000" kern="1200" dirty="0" smtClean="0">
              <a:latin typeface="微软雅黑" pitchFamily="34" charset="-122"/>
              <a:ea typeface="微软雅黑" pitchFamily="34" charset="-122"/>
            </a:rPr>
            <a:t>我们成功了！这不但是我们这个小组的荣誉，也是我们中关村二小的荣誉，更是整个北京市和全国青少年的荣誉。在收获喜悦的同时，我们也真诚的向全国的小朋友们发出呼吁：保护植被，保护家园！”</a:t>
          </a:r>
          <a:endParaRPr kumimoji="1" lang="zh-CN" altLang="en-US" sz="2000" kern="1200" dirty="0">
            <a:latin typeface="微软雅黑" pitchFamily="34" charset="-122"/>
            <a:ea typeface="微软雅黑" pitchFamily="34" charset="-122"/>
          </a:endParaRPr>
        </a:p>
      </dsp:txBody>
      <dsp:txXfrm>
        <a:off x="0" y="773342"/>
        <a:ext cx="7560840" cy="4709250"/>
      </dsp:txXfrm>
    </dsp:sp>
    <dsp:sp modelId="{0FE8F1EC-9B51-47B6-B730-16A9E5ACFA68}">
      <dsp:nvSpPr>
        <dsp:cNvPr id="0" name=""/>
        <dsp:cNvSpPr/>
      </dsp:nvSpPr>
      <dsp:spPr>
        <a:xfrm>
          <a:off x="378042" y="62023"/>
          <a:ext cx="6577204" cy="167071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47" tIns="0" rIns="200047" bIns="0" numCol="1" spcCol="1270" anchor="ctr" anchorCtr="0">
          <a:noAutofit/>
        </a:bodyPr>
        <a:lstStyle/>
        <a:p>
          <a:pPr lvl="0" algn="l" defTabSz="889000" rtl="0">
            <a:lnSpc>
              <a:spcPct val="90000"/>
            </a:lnSpc>
            <a:spcBef>
              <a:spcPct val="0"/>
            </a:spcBef>
            <a:spcAft>
              <a:spcPct val="35000"/>
            </a:spcAft>
          </a:pPr>
          <a:r>
            <a:rPr lang="zh-CN" sz="2000" kern="1200" dirty="0" smtClean="0">
              <a:latin typeface="微软雅黑" pitchFamily="34" charset="-122"/>
              <a:ea typeface="微软雅黑" pitchFamily="34" charset="-122"/>
            </a:rPr>
            <a:t>五（三）中队的刘佳妮在全国科普日主场活动中，与中央领导同志共同参与了“把水留住”的小实验。她在日记中写道： </a:t>
          </a:r>
          <a:endParaRPr kumimoji="1" lang="zh-CN" altLang="en-US" sz="2000" kern="1200" dirty="0">
            <a:latin typeface="微软雅黑" pitchFamily="34" charset="-122"/>
            <a:ea typeface="微软雅黑" pitchFamily="34" charset="-122"/>
          </a:endParaRPr>
        </a:p>
      </dsp:txBody>
      <dsp:txXfrm>
        <a:off x="378042" y="62023"/>
        <a:ext cx="6577204" cy="16707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8AE5A-DCC5-42EC-9EEE-4925721F9535}" type="datetimeFigureOut">
              <a:rPr lang="zh-CN" altLang="en-US" smtClean="0"/>
              <a:pPr/>
              <a:t>2012-6-27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6E337E-CE3C-41B5-B1AB-0FC4B0D7CFA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세로3개"/>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5" name="Rectangle 3"/>
          <p:cNvSpPr>
            <a:spLocks noGrp="1" noChangeArrowheads="1"/>
          </p:cNvSpPr>
          <p:nvPr>
            <p:ph type="ctrTitle"/>
          </p:nvPr>
        </p:nvSpPr>
        <p:spPr>
          <a:xfrm>
            <a:off x="1266825" y="2286000"/>
            <a:ext cx="7735888" cy="1143000"/>
          </a:xfrm>
        </p:spPr>
        <p:txBody>
          <a:bodyPr/>
          <a:lstStyle>
            <a:lvl1pPr algn="ctr">
              <a:defRPr sz="4400">
                <a:solidFill>
                  <a:srgbClr val="660066"/>
                </a:solidFill>
              </a:defRPr>
            </a:lvl1pPr>
          </a:lstStyle>
          <a:p>
            <a:r>
              <a:rPr lang="zh-CN" altLang="en-US" smtClean="0"/>
              <a:t>单击此处编辑母版标题样式</a:t>
            </a:r>
            <a:endParaRPr lang="ko-KR" altLang="en-US"/>
          </a:p>
        </p:txBody>
      </p:sp>
      <p:sp>
        <p:nvSpPr>
          <p:cNvPr id="23556" name="Rectangle 4"/>
          <p:cNvSpPr>
            <a:spLocks noGrp="1" noChangeArrowheads="1"/>
          </p:cNvSpPr>
          <p:nvPr>
            <p:ph type="subTitle" idx="1"/>
          </p:nvPr>
        </p:nvSpPr>
        <p:spPr>
          <a:xfrm>
            <a:off x="1970088" y="3429000"/>
            <a:ext cx="6400800" cy="1066800"/>
          </a:xfrm>
        </p:spPr>
        <p:txBody>
          <a:bodyPr/>
          <a:lstStyle>
            <a:lvl1pPr marL="0" indent="0" algn="ctr">
              <a:buFontTx/>
              <a:buNone/>
              <a:defRPr sz="2800">
                <a:solidFill>
                  <a:srgbClr val="FF9900"/>
                </a:solidFill>
              </a:defRPr>
            </a:lvl1pPr>
          </a:lstStyle>
          <a:p>
            <a:r>
              <a:rPr lang="zh-CN" altLang="en-US" smtClean="0"/>
              <a:t>单击此处编辑母版副标题样式</a:t>
            </a:r>
            <a:endParaRPr lang="ko-KR" altLang="en-US"/>
          </a:p>
        </p:txBody>
      </p:sp>
      <p:sp>
        <p:nvSpPr>
          <p:cNvPr id="5" name="Rectangle 5"/>
          <p:cNvSpPr>
            <a:spLocks noGrp="1" noChangeArrowheads="1"/>
          </p:cNvSpPr>
          <p:nvPr>
            <p:ph type="dt" sz="half" idx="10"/>
          </p:nvPr>
        </p:nvSpPr>
        <p:spPr>
          <a:xfrm>
            <a:off x="1266825" y="6096000"/>
            <a:ext cx="1898650" cy="457200"/>
          </a:xfrm>
        </p:spPr>
        <p:txBody>
          <a:bodyPr/>
          <a:lstStyle>
            <a:lvl1pPr>
              <a:defRPr/>
            </a:lvl1pPr>
          </a:lstStyle>
          <a:p>
            <a:pPr>
              <a:defRPr/>
            </a:pPr>
            <a:endParaRPr lang="en-US" altLang="ko-KR"/>
          </a:p>
        </p:txBody>
      </p:sp>
      <p:sp>
        <p:nvSpPr>
          <p:cNvPr id="6" name="Rectangle 6"/>
          <p:cNvSpPr>
            <a:spLocks noGrp="1" noChangeArrowheads="1"/>
          </p:cNvSpPr>
          <p:nvPr>
            <p:ph type="ftr" sz="quarter" idx="11"/>
          </p:nvPr>
        </p:nvSpPr>
        <p:spPr>
          <a:xfrm>
            <a:off x="3727450" y="6096000"/>
            <a:ext cx="2814638" cy="457200"/>
          </a:xfrm>
        </p:spPr>
        <p:txBody>
          <a:bodyPr/>
          <a:lstStyle>
            <a:lvl1pPr>
              <a:defRPr/>
            </a:lvl1pPr>
          </a:lstStyle>
          <a:p>
            <a:pPr>
              <a:defRPr/>
            </a:pPr>
            <a:endParaRPr lang="en-US" altLang="ko-KR"/>
          </a:p>
        </p:txBody>
      </p:sp>
      <p:sp>
        <p:nvSpPr>
          <p:cNvPr id="7" name="Rectangle 7"/>
          <p:cNvSpPr>
            <a:spLocks noGrp="1" noChangeArrowheads="1"/>
          </p:cNvSpPr>
          <p:nvPr>
            <p:ph type="sldNum" sz="quarter" idx="12"/>
          </p:nvPr>
        </p:nvSpPr>
        <p:spPr>
          <a:xfrm>
            <a:off x="7104063" y="6096000"/>
            <a:ext cx="1898650" cy="457200"/>
          </a:xfrm>
        </p:spPr>
        <p:txBody>
          <a:bodyPr/>
          <a:lstStyle>
            <a:lvl1pPr>
              <a:defRPr/>
            </a:lvl1pPr>
          </a:lstStyle>
          <a:p>
            <a:pPr>
              <a:defRPr/>
            </a:pPr>
            <a:fld id="{D5055B23-8A59-4583-87E2-2B9C7375EF40}"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fld id="{13DB6A99-C94C-41F5-9292-5B77C41C4044}" type="datetimeFigureOut">
              <a:rPr lang="zh-CN" altLang="en-US"/>
              <a:pPr>
                <a:defRPr/>
              </a:pPr>
              <a:t>2012-6-27</a:t>
            </a:fld>
            <a:endParaRPr lang="zh-CN"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8"/>
          <p:cNvSpPr>
            <a:spLocks noGrp="1" noChangeArrowheads="1"/>
          </p:cNvSpPr>
          <p:nvPr>
            <p:ph type="sldNum" sz="quarter" idx="12"/>
          </p:nvPr>
        </p:nvSpPr>
        <p:spPr>
          <a:ln/>
        </p:spPr>
        <p:txBody>
          <a:bodyPr/>
          <a:lstStyle>
            <a:lvl1pPr>
              <a:defRPr/>
            </a:lvl1pPr>
          </a:lstStyle>
          <a:p>
            <a:pPr>
              <a:defRPr/>
            </a:pPr>
            <a:fld id="{C1CCABF9-8238-4039-AA5D-1208D9971521}"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9388" y="609600"/>
            <a:ext cx="1946275"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91188" cy="5181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fld id="{9D4A3C05-88AE-4177-877A-8434F294069D}" type="datetimeFigureOut">
              <a:rPr lang="zh-CN" altLang="en-US"/>
              <a:pPr>
                <a:defRPr/>
              </a:pPr>
              <a:t>2012-6-27</a:t>
            </a:fld>
            <a:endParaRPr lang="zh-CN"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8"/>
          <p:cNvSpPr>
            <a:spLocks noGrp="1" noChangeArrowheads="1"/>
          </p:cNvSpPr>
          <p:nvPr>
            <p:ph type="sldNum" sz="quarter" idx="12"/>
          </p:nvPr>
        </p:nvSpPr>
        <p:spPr>
          <a:ln/>
        </p:spPr>
        <p:txBody>
          <a:bodyPr/>
          <a:lstStyle>
            <a:lvl1pPr>
              <a:defRPr/>
            </a:lvl1pPr>
          </a:lstStyle>
          <a:p>
            <a:pPr>
              <a:defRPr/>
            </a:pPr>
            <a:fld id="{CEA14257-9F08-4228-9D77-CA044325641D}"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fld id="{AEAF6EE5-A6E7-4A49-AFAB-79CF4A44031B}" type="datetimeFigureOut">
              <a:rPr lang="zh-CN" altLang="en-US"/>
              <a:pPr>
                <a:defRPr/>
              </a:pPr>
              <a:t>2012-6-27</a:t>
            </a:fld>
            <a:endParaRPr lang="zh-CN"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8"/>
          <p:cNvSpPr>
            <a:spLocks noGrp="1" noChangeArrowheads="1"/>
          </p:cNvSpPr>
          <p:nvPr>
            <p:ph type="sldNum" sz="quarter" idx="12"/>
          </p:nvPr>
        </p:nvSpPr>
        <p:spPr>
          <a:ln/>
        </p:spPr>
        <p:txBody>
          <a:bodyPr/>
          <a:lstStyle>
            <a:lvl1pPr>
              <a:defRPr/>
            </a:lvl1pPr>
          </a:lstStyle>
          <a:p>
            <a:pPr>
              <a:defRPr/>
            </a:pPr>
            <a:fld id="{067DD564-28A7-4757-A109-638552AB98FF}"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fld id="{D1350265-3969-47D3-B5FD-AD1E7A4C0F31}" type="datetimeFigureOut">
              <a:rPr lang="zh-CN" altLang="en-US"/>
              <a:pPr>
                <a:defRPr/>
              </a:pPr>
              <a:t>2012-6-27</a:t>
            </a:fld>
            <a:endParaRPr lang="zh-CN" alt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zh-CN" altLang="en-US"/>
          </a:p>
        </p:txBody>
      </p:sp>
      <p:sp>
        <p:nvSpPr>
          <p:cNvPr id="6" name="Rectangle 8"/>
          <p:cNvSpPr>
            <a:spLocks noGrp="1" noChangeArrowheads="1"/>
          </p:cNvSpPr>
          <p:nvPr>
            <p:ph type="sldNum" sz="quarter" idx="12"/>
          </p:nvPr>
        </p:nvSpPr>
        <p:spPr>
          <a:ln/>
        </p:spPr>
        <p:txBody>
          <a:bodyPr/>
          <a:lstStyle>
            <a:lvl1pPr>
              <a:defRPr/>
            </a:lvl1pPr>
          </a:lstStyle>
          <a:p>
            <a:pPr>
              <a:defRPr/>
            </a:pPr>
            <a:fld id="{669DFD6B-2C46-402B-BB8A-A7BA78B00C90}"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03263"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5663"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fld id="{A8C2F9A1-DCE2-4BFE-9279-C8645238B607}" type="datetimeFigureOut">
              <a:rPr lang="zh-CN" altLang="en-US"/>
              <a:pPr>
                <a:defRPr/>
              </a:pPr>
              <a:t>2012-6-27</a:t>
            </a:fld>
            <a:endParaRPr lang="zh-CN"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8"/>
          <p:cNvSpPr>
            <a:spLocks noGrp="1" noChangeArrowheads="1"/>
          </p:cNvSpPr>
          <p:nvPr>
            <p:ph type="sldNum" sz="quarter" idx="12"/>
          </p:nvPr>
        </p:nvSpPr>
        <p:spPr>
          <a:ln/>
        </p:spPr>
        <p:txBody>
          <a:bodyPr/>
          <a:lstStyle>
            <a:lvl1pPr>
              <a:defRPr/>
            </a:lvl1pPr>
          </a:lstStyle>
          <a:p>
            <a:pPr>
              <a:defRPr/>
            </a:pPr>
            <a:fld id="{2FB7888E-789F-4213-AF52-66D0B1DDA12C}"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a:ln/>
        </p:spPr>
        <p:txBody>
          <a:bodyPr/>
          <a:lstStyle>
            <a:lvl1pPr>
              <a:defRPr/>
            </a:lvl1pPr>
          </a:lstStyle>
          <a:p>
            <a:pPr>
              <a:defRPr/>
            </a:pPr>
            <a:fld id="{A8AC16E0-234D-414C-94A6-16DCEB6BF316}" type="datetimeFigureOut">
              <a:rPr lang="zh-CN" altLang="en-US"/>
              <a:pPr>
                <a:defRPr/>
              </a:pPr>
              <a:t>2012-6-27</a:t>
            </a:fld>
            <a:endParaRPr lang="zh-CN" alt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zh-CN" altLang="en-US"/>
          </a:p>
        </p:txBody>
      </p:sp>
      <p:sp>
        <p:nvSpPr>
          <p:cNvPr id="9" name="Rectangle 8"/>
          <p:cNvSpPr>
            <a:spLocks noGrp="1" noChangeArrowheads="1"/>
          </p:cNvSpPr>
          <p:nvPr>
            <p:ph type="sldNum" sz="quarter" idx="12"/>
          </p:nvPr>
        </p:nvSpPr>
        <p:spPr>
          <a:ln/>
        </p:spPr>
        <p:txBody>
          <a:bodyPr/>
          <a:lstStyle>
            <a:lvl1pPr>
              <a:defRPr/>
            </a:lvl1pPr>
          </a:lstStyle>
          <a:p>
            <a:pPr>
              <a:defRPr/>
            </a:pPr>
            <a:fld id="{0B519EDD-4051-4D67-A4D8-2F8FC4D0E0AE}"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a:ln/>
        </p:spPr>
        <p:txBody>
          <a:bodyPr/>
          <a:lstStyle>
            <a:lvl1pPr>
              <a:defRPr/>
            </a:lvl1pPr>
          </a:lstStyle>
          <a:p>
            <a:pPr>
              <a:defRPr/>
            </a:pPr>
            <a:fld id="{37CCDEC2-4ACF-47A5-863B-B3C143F28802}" type="datetimeFigureOut">
              <a:rPr lang="zh-CN" altLang="en-US"/>
              <a:pPr>
                <a:defRPr/>
              </a:pPr>
              <a:t>2012-6-27</a:t>
            </a:fld>
            <a:endParaRPr lang="zh-CN" alt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zh-CN" altLang="en-US"/>
          </a:p>
        </p:txBody>
      </p:sp>
      <p:sp>
        <p:nvSpPr>
          <p:cNvPr id="5" name="Rectangle 8"/>
          <p:cNvSpPr>
            <a:spLocks noGrp="1" noChangeArrowheads="1"/>
          </p:cNvSpPr>
          <p:nvPr>
            <p:ph type="sldNum" sz="quarter" idx="12"/>
          </p:nvPr>
        </p:nvSpPr>
        <p:spPr>
          <a:ln/>
        </p:spPr>
        <p:txBody>
          <a:bodyPr/>
          <a:lstStyle>
            <a:lvl1pPr>
              <a:defRPr/>
            </a:lvl1pPr>
          </a:lstStyle>
          <a:p>
            <a:pPr>
              <a:defRPr/>
            </a:pPr>
            <a:fld id="{F2C28697-7F8D-4352-A580-5B190CC742A0}"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9F099CC6-B52C-468A-9808-02C7E1B670F0}" type="datetimeFigureOut">
              <a:rPr lang="zh-CN" altLang="en-US"/>
              <a:pPr>
                <a:defRPr/>
              </a:pPr>
              <a:t>2012-6-27</a:t>
            </a:fld>
            <a:endParaRPr lang="zh-CN" alt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8"/>
          <p:cNvSpPr>
            <a:spLocks noGrp="1" noChangeArrowheads="1"/>
          </p:cNvSpPr>
          <p:nvPr>
            <p:ph type="sldNum" sz="quarter" idx="12"/>
          </p:nvPr>
        </p:nvSpPr>
        <p:spPr>
          <a:ln/>
        </p:spPr>
        <p:txBody>
          <a:bodyPr/>
          <a:lstStyle>
            <a:lvl1pPr>
              <a:defRPr/>
            </a:lvl1pPr>
          </a:lstStyle>
          <a:p>
            <a:pPr>
              <a:defRPr/>
            </a:pPr>
            <a:fld id="{2DBEC07E-98A7-481D-9DE7-9B107812E7B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977F8E0D-8BAD-4050-88F2-6CB4967EA0BE}" type="datetimeFigureOut">
              <a:rPr lang="zh-CN" altLang="en-US"/>
              <a:pPr>
                <a:defRPr/>
              </a:pPr>
              <a:t>2012-6-27</a:t>
            </a:fld>
            <a:endParaRPr lang="zh-CN"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8"/>
          <p:cNvSpPr>
            <a:spLocks noGrp="1" noChangeArrowheads="1"/>
          </p:cNvSpPr>
          <p:nvPr>
            <p:ph type="sldNum" sz="quarter" idx="12"/>
          </p:nvPr>
        </p:nvSpPr>
        <p:spPr>
          <a:ln/>
        </p:spPr>
        <p:txBody>
          <a:bodyPr/>
          <a:lstStyle>
            <a:lvl1pPr>
              <a:defRPr/>
            </a:lvl1pPr>
          </a:lstStyle>
          <a:p>
            <a:pPr>
              <a:defRPr/>
            </a:pPr>
            <a:fld id="{712EFC24-BA56-4010-AFA8-D173E9A80BF5}"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fld id="{5B9E756E-CE10-47AE-A77A-3B18A648B1F1}" type="datetimeFigureOut">
              <a:rPr lang="zh-CN" altLang="en-US"/>
              <a:pPr>
                <a:defRPr/>
              </a:pPr>
              <a:t>2012-6-27</a:t>
            </a:fld>
            <a:endParaRPr lang="zh-CN" alt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zh-CN" altLang="en-US"/>
          </a:p>
        </p:txBody>
      </p:sp>
      <p:sp>
        <p:nvSpPr>
          <p:cNvPr id="7" name="Rectangle 8"/>
          <p:cNvSpPr>
            <a:spLocks noGrp="1" noChangeArrowheads="1"/>
          </p:cNvSpPr>
          <p:nvPr>
            <p:ph type="sldNum" sz="quarter" idx="12"/>
          </p:nvPr>
        </p:nvSpPr>
        <p:spPr>
          <a:ln/>
        </p:spPr>
        <p:txBody>
          <a:bodyPr/>
          <a:lstStyle>
            <a:lvl1pPr>
              <a:defRPr/>
            </a:lvl1pPr>
          </a:lstStyle>
          <a:p>
            <a:pPr>
              <a:defRPr/>
            </a:pPr>
            <a:fld id="{955C7E99-7A52-4CEB-B691-1DA7A3B84A6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nbl11_1_2_1"/>
          <p:cNvPicPr>
            <a:picLocks noChangeAspect="1" noChangeArrowheads="1"/>
          </p:cNvPicPr>
          <p:nvPr/>
        </p:nvPicPr>
        <p:blipFill>
          <a:blip r:embed="rId13" cstate="print"/>
          <a:srcRect/>
          <a:stretch>
            <a:fillRect/>
          </a:stretch>
        </p:blipFill>
        <p:spPr bwMode="auto">
          <a:xfrm>
            <a:off x="0" y="0"/>
            <a:ext cx="9144000" cy="6861175"/>
          </a:xfrm>
          <a:prstGeom prst="rect">
            <a:avLst/>
          </a:prstGeom>
          <a:noFill/>
          <a:ln w="9525">
            <a:noFill/>
            <a:miter lim="800000"/>
            <a:headEnd/>
            <a:tailEnd/>
          </a:ln>
        </p:spPr>
      </p:pic>
      <p:pic>
        <p:nvPicPr>
          <p:cNvPr id="2051" name="Picture 3" descr="nbl11_1_2_2"/>
          <p:cNvPicPr>
            <a:picLocks noChangeAspect="1" noChangeArrowheads="1"/>
          </p:cNvPicPr>
          <p:nvPr/>
        </p:nvPicPr>
        <p:blipFill>
          <a:blip r:embed="rId14" cstate="print"/>
          <a:srcRect/>
          <a:stretch>
            <a:fillRect/>
          </a:stretch>
        </p:blipFill>
        <p:spPr bwMode="auto">
          <a:xfrm>
            <a:off x="352425" y="381000"/>
            <a:ext cx="8439150" cy="6096000"/>
          </a:xfrm>
          <a:prstGeom prst="rect">
            <a:avLst/>
          </a:prstGeom>
          <a:noFill/>
          <a:ln w="9525">
            <a:noFill/>
            <a:miter lim="800000"/>
            <a:headEnd/>
            <a:tailEnd/>
          </a:ln>
        </p:spPr>
      </p:pic>
      <p:sp>
        <p:nvSpPr>
          <p:cNvPr id="2052" name="Rectangle 4"/>
          <p:cNvSpPr>
            <a:spLocks noGrp="1" noChangeArrowheads="1"/>
          </p:cNvSpPr>
          <p:nvPr>
            <p:ph type="title"/>
          </p:nvPr>
        </p:nvSpPr>
        <p:spPr bwMode="auto">
          <a:xfrm>
            <a:off x="685800" y="6096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2053" name="Rectangle 5"/>
          <p:cNvSpPr>
            <a:spLocks noGrp="1" noChangeArrowheads="1"/>
          </p:cNvSpPr>
          <p:nvPr>
            <p:ph type="body" idx="1"/>
          </p:nvPr>
        </p:nvSpPr>
        <p:spPr bwMode="auto">
          <a:xfrm>
            <a:off x="703263"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22534" name="Rectangle 6"/>
          <p:cNvSpPr>
            <a:spLocks noGrp="1" noChangeArrowheads="1"/>
          </p:cNvSpPr>
          <p:nvPr>
            <p:ph type="dt" sz="half" idx="2"/>
          </p:nvPr>
        </p:nvSpPr>
        <p:spPr bwMode="auto">
          <a:xfrm>
            <a:off x="703263"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a:defRPr/>
            </a:pPr>
            <a:fld id="{88A4D09A-AABC-476C-80CB-05E60D2B13E9}" type="datetimeFigureOut">
              <a:rPr lang="zh-CN" altLang="en-US"/>
              <a:pPr>
                <a:defRPr/>
              </a:pPr>
              <a:t>2012-6-27</a:t>
            </a:fld>
            <a:endParaRPr lang="zh-CN" altLang="en-US"/>
          </a:p>
        </p:txBody>
      </p:sp>
      <p:sp>
        <p:nvSpPr>
          <p:cNvPr id="22535" name="Rectangle 7"/>
          <p:cNvSpPr>
            <a:spLocks noGrp="1" noChangeArrowheads="1"/>
          </p:cNvSpPr>
          <p:nvPr>
            <p:ph type="ftr" sz="quarter" idx="3"/>
          </p:nvPr>
        </p:nvSpPr>
        <p:spPr bwMode="auto">
          <a:xfrm>
            <a:off x="3141663"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a:defRPr/>
            </a:pPr>
            <a:endParaRPr lang="zh-CN" altLang="en-US"/>
          </a:p>
        </p:txBody>
      </p:sp>
      <p:sp>
        <p:nvSpPr>
          <p:cNvPr id="22536" name="Rectangle 8"/>
          <p:cNvSpPr>
            <a:spLocks noGrp="1" noChangeArrowheads="1"/>
          </p:cNvSpPr>
          <p:nvPr>
            <p:ph type="sldNum" sz="quarter" idx="4"/>
          </p:nvPr>
        </p:nvSpPr>
        <p:spPr bwMode="auto">
          <a:xfrm>
            <a:off x="6570663"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a:defRPr/>
            </a:pPr>
            <a:fld id="{A19D8DCE-EA57-4C10-83AE-FD2D5B225F1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43"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rtl="0" eaLnBrk="0" fontAlgn="base" latinLnBrk="1" hangingPunct="0">
        <a:spcBef>
          <a:spcPct val="0"/>
        </a:spcBef>
        <a:spcAft>
          <a:spcPct val="0"/>
        </a:spcAft>
        <a:defRPr kumimoji="1" sz="3200">
          <a:solidFill>
            <a:schemeClr val="tx2"/>
          </a:solidFill>
          <a:latin typeface="+mj-lt"/>
          <a:ea typeface="+mj-ea"/>
          <a:cs typeface="+mj-cs"/>
        </a:defRPr>
      </a:lvl1pPr>
      <a:lvl2pPr algn="l" rtl="0" eaLnBrk="0" fontAlgn="base" latinLnBrk="1" hangingPunct="0">
        <a:spcBef>
          <a:spcPct val="0"/>
        </a:spcBef>
        <a:spcAft>
          <a:spcPct val="0"/>
        </a:spcAft>
        <a:defRPr kumimoji="1" sz="3200">
          <a:solidFill>
            <a:schemeClr val="tx2"/>
          </a:solidFill>
          <a:latin typeface="-윤체B" pitchFamily="18" charset="-127"/>
          <a:ea typeface="-윤체B" pitchFamily="18" charset="-127"/>
        </a:defRPr>
      </a:lvl2pPr>
      <a:lvl3pPr algn="l" rtl="0" eaLnBrk="0" fontAlgn="base" latinLnBrk="1" hangingPunct="0">
        <a:spcBef>
          <a:spcPct val="0"/>
        </a:spcBef>
        <a:spcAft>
          <a:spcPct val="0"/>
        </a:spcAft>
        <a:defRPr kumimoji="1" sz="3200">
          <a:solidFill>
            <a:schemeClr val="tx2"/>
          </a:solidFill>
          <a:latin typeface="-윤체B" pitchFamily="18" charset="-127"/>
          <a:ea typeface="-윤체B" pitchFamily="18" charset="-127"/>
        </a:defRPr>
      </a:lvl3pPr>
      <a:lvl4pPr algn="l" rtl="0" eaLnBrk="0" fontAlgn="base" latinLnBrk="1" hangingPunct="0">
        <a:spcBef>
          <a:spcPct val="0"/>
        </a:spcBef>
        <a:spcAft>
          <a:spcPct val="0"/>
        </a:spcAft>
        <a:defRPr kumimoji="1" sz="3200">
          <a:solidFill>
            <a:schemeClr val="tx2"/>
          </a:solidFill>
          <a:latin typeface="-윤체B" pitchFamily="18" charset="-127"/>
          <a:ea typeface="-윤체B" pitchFamily="18" charset="-127"/>
        </a:defRPr>
      </a:lvl4pPr>
      <a:lvl5pPr algn="l" rtl="0" eaLnBrk="0" fontAlgn="base" latinLnBrk="1" hangingPunct="0">
        <a:spcBef>
          <a:spcPct val="0"/>
        </a:spcBef>
        <a:spcAft>
          <a:spcPct val="0"/>
        </a:spcAft>
        <a:defRPr kumimoji="1" sz="3200">
          <a:solidFill>
            <a:schemeClr val="tx2"/>
          </a:solidFill>
          <a:latin typeface="-윤체B" pitchFamily="18" charset="-127"/>
          <a:ea typeface="-윤체B" pitchFamily="18" charset="-127"/>
        </a:defRPr>
      </a:lvl5pPr>
      <a:lvl6pPr marL="457200" algn="l" rtl="0" eaLnBrk="1" fontAlgn="base" latinLnBrk="1" hangingPunct="1">
        <a:spcBef>
          <a:spcPct val="0"/>
        </a:spcBef>
        <a:spcAft>
          <a:spcPct val="0"/>
        </a:spcAft>
        <a:defRPr kumimoji="1" sz="3200">
          <a:solidFill>
            <a:schemeClr val="tx2"/>
          </a:solidFill>
          <a:latin typeface="-윤체B" pitchFamily="18" charset="-127"/>
          <a:ea typeface="-윤체B" pitchFamily="18" charset="-127"/>
        </a:defRPr>
      </a:lvl6pPr>
      <a:lvl7pPr marL="914400" algn="l" rtl="0" eaLnBrk="1" fontAlgn="base" latinLnBrk="1" hangingPunct="1">
        <a:spcBef>
          <a:spcPct val="0"/>
        </a:spcBef>
        <a:spcAft>
          <a:spcPct val="0"/>
        </a:spcAft>
        <a:defRPr kumimoji="1" sz="3200">
          <a:solidFill>
            <a:schemeClr val="tx2"/>
          </a:solidFill>
          <a:latin typeface="-윤체B" pitchFamily="18" charset="-127"/>
          <a:ea typeface="-윤체B" pitchFamily="18" charset="-127"/>
        </a:defRPr>
      </a:lvl7pPr>
      <a:lvl8pPr marL="1371600" algn="l" rtl="0" eaLnBrk="1" fontAlgn="base" latinLnBrk="1" hangingPunct="1">
        <a:spcBef>
          <a:spcPct val="0"/>
        </a:spcBef>
        <a:spcAft>
          <a:spcPct val="0"/>
        </a:spcAft>
        <a:defRPr kumimoji="1" sz="3200">
          <a:solidFill>
            <a:schemeClr val="tx2"/>
          </a:solidFill>
          <a:latin typeface="-윤체B" pitchFamily="18" charset="-127"/>
          <a:ea typeface="-윤체B" pitchFamily="18" charset="-127"/>
        </a:defRPr>
      </a:lvl8pPr>
      <a:lvl9pPr marL="1828800" algn="l" rtl="0" eaLnBrk="1" fontAlgn="base" latinLnBrk="1" hangingPunct="1">
        <a:spcBef>
          <a:spcPct val="0"/>
        </a:spcBef>
        <a:spcAft>
          <a:spcPct val="0"/>
        </a:spcAft>
        <a:defRPr kumimoji="1" sz="3200">
          <a:solidFill>
            <a:schemeClr val="tx2"/>
          </a:solidFill>
          <a:latin typeface="-윤체B" pitchFamily="18" charset="-127"/>
          <a:ea typeface="-윤체B" pitchFamily="18" charset="-127"/>
        </a:defRPr>
      </a:lvl9pPr>
    </p:titleStyle>
    <p:bodyStyle>
      <a:lvl1pPr marL="342900" indent="-342900" algn="l" rtl="0" eaLnBrk="0" fontAlgn="base" latinLnBrk="1" hangingPunct="0">
        <a:spcBef>
          <a:spcPct val="20000"/>
        </a:spcBef>
        <a:spcAft>
          <a:spcPct val="0"/>
        </a:spcAft>
        <a:buChar char="•"/>
        <a:defRPr kumimoji="1" sz="2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0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16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1400">
          <a:solidFill>
            <a:schemeClr val="tx1"/>
          </a:solidFill>
          <a:latin typeface="+mn-lt"/>
          <a:ea typeface="+mn-ea"/>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ctrTitle"/>
          </p:nvPr>
        </p:nvSpPr>
        <p:spPr>
          <a:xfrm>
            <a:off x="1187624" y="2132856"/>
            <a:ext cx="7668344" cy="2386012"/>
          </a:xfrm>
        </p:spPr>
        <p:txBody>
          <a:bodyPr/>
          <a:lstStyle/>
          <a:p>
            <a:pPr eaLnBrk="1" hangingPunct="1"/>
            <a:r>
              <a:rPr lang="zh-CN" altLang="zh-CN" b="1" dirty="0" smtClean="0">
                <a:latin typeface="微软雅黑" pitchFamily="34" charset="-122"/>
                <a:ea typeface="微软雅黑" pitchFamily="34" charset="-122"/>
              </a:rPr>
              <a:t>青少年</a:t>
            </a:r>
            <a:r>
              <a:rPr lang="zh-CN" altLang="en-US" b="1" dirty="0" smtClean="0">
                <a:latin typeface="微软雅黑" pitchFamily="34" charset="-122"/>
                <a:ea typeface="微软雅黑" pitchFamily="34" charset="-122"/>
              </a:rPr>
              <a:t>科普活动的策划与组织</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r>
              <a:rPr lang="en-US" altLang="zh-CN" sz="3200" b="1" dirty="0" smtClean="0">
                <a:latin typeface="微软雅黑" pitchFamily="34" charset="-122"/>
                <a:ea typeface="微软雅黑" pitchFamily="34" charset="-122"/>
              </a:rPr>
              <a:t>--</a:t>
            </a:r>
            <a:r>
              <a:rPr lang="zh-CN" altLang="en-US" sz="3200" b="1" dirty="0" smtClean="0">
                <a:latin typeface="微软雅黑" pitchFamily="34" charset="-122"/>
                <a:ea typeface="微软雅黑" pitchFamily="34" charset="-122"/>
              </a:rPr>
              <a:t>以青少年科学调查体验活动为例</a:t>
            </a:r>
          </a:p>
        </p:txBody>
      </p:sp>
      <p:sp>
        <p:nvSpPr>
          <p:cNvPr id="4099" name="副标题 2"/>
          <p:cNvSpPr>
            <a:spLocks noGrp="1"/>
          </p:cNvSpPr>
          <p:nvPr>
            <p:ph type="subTitle" idx="1"/>
          </p:nvPr>
        </p:nvSpPr>
        <p:spPr>
          <a:xfrm>
            <a:off x="1691680" y="4365104"/>
            <a:ext cx="6400800" cy="1066800"/>
          </a:xfrm>
        </p:spPr>
        <p:txBody>
          <a:bodyPr/>
          <a:lstStyle/>
          <a:p>
            <a:pPr eaLnBrk="1" hangingPunct="1"/>
            <a:r>
              <a:rPr lang="en-US" altLang="zh-CN" smtClean="0"/>
              <a:t>2012-06-26</a:t>
            </a:r>
            <a:endParaRPr lang="zh-CN" altLang="en-US" dirty="0" smtClean="0"/>
          </a:p>
          <a:p>
            <a:pPr eaLnBrk="1" hangingPunct="1"/>
            <a:endParaRPr lang="en-US" altLang="zh-CN" sz="2400" dirty="0" smtClean="0"/>
          </a:p>
        </p:txBody>
      </p:sp>
      <p:pic>
        <p:nvPicPr>
          <p:cNvPr id="4100" name="Picture 8" descr="E:\其他\纲要标志.bmp"/>
          <p:cNvPicPr>
            <a:picLocks noChangeAspect="1" noChangeArrowheads="1"/>
          </p:cNvPicPr>
          <p:nvPr/>
        </p:nvPicPr>
        <p:blipFill>
          <a:blip r:embed="rId2" cstate="print"/>
          <a:srcRect/>
          <a:stretch>
            <a:fillRect/>
          </a:stretch>
        </p:blipFill>
        <p:spPr bwMode="auto">
          <a:xfrm>
            <a:off x="3851920" y="620688"/>
            <a:ext cx="1582464" cy="158517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899592" y="764704"/>
          <a:ext cx="756084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685800" y="785813"/>
            <a:ext cx="7772400" cy="642937"/>
          </a:xfrm>
        </p:spPr>
        <p:txBody>
          <a:bodyPr/>
          <a:lstStyle/>
          <a:p>
            <a:pPr eaLnBrk="1" hangingPunct="1"/>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三、优秀青少年科普活动的基本条件</a:t>
            </a:r>
          </a:p>
        </p:txBody>
      </p:sp>
      <p:graphicFrame>
        <p:nvGraphicFramePr>
          <p:cNvPr id="5" name="图示 4"/>
          <p:cNvGraphicFramePr/>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685800" y="609600"/>
            <a:ext cx="7772400" cy="658813"/>
          </a:xfrm>
        </p:spPr>
        <p:txBody>
          <a:bodyPr/>
          <a:lstStyle/>
          <a:p>
            <a:r>
              <a:rPr lang="en-US" altLang="zh-CN" sz="2400" b="1" dirty="0" smtClean="0">
                <a:latin typeface="黑体" pitchFamily="2" charset="-122"/>
                <a:ea typeface="黑体" pitchFamily="2" charset="-122"/>
              </a:rPr>
              <a:t>1、</a:t>
            </a:r>
            <a:r>
              <a:rPr lang="zh-CN" altLang="en-US" sz="2400" b="1" dirty="0" smtClean="0">
                <a:latin typeface="黑体" pitchFamily="2" charset="-122"/>
                <a:ea typeface="黑体" pitchFamily="2" charset="-122"/>
              </a:rPr>
              <a:t>主题突出</a:t>
            </a:r>
            <a:endParaRPr lang="zh-CN" altLang="en-US" sz="2400" dirty="0" smtClean="0">
              <a:latin typeface="黑体" pitchFamily="2" charset="-122"/>
              <a:ea typeface="黑体" pitchFamily="2" charset="-122"/>
            </a:endParaRPr>
          </a:p>
        </p:txBody>
      </p:sp>
      <p:graphicFrame>
        <p:nvGraphicFramePr>
          <p:cNvPr id="4" name="内容占位符 3"/>
          <p:cNvGraphicFramePr>
            <a:graphicFrameLocks noGrp="1"/>
          </p:cNvGraphicFramePr>
          <p:nvPr>
            <p:ph idx="1"/>
          </p:nvPr>
        </p:nvGraphicFramePr>
        <p:xfrm>
          <a:off x="703263" y="16764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685800" y="609600"/>
            <a:ext cx="7772400" cy="658813"/>
          </a:xfrm>
        </p:spPr>
        <p:txBody>
          <a:bodyPr/>
          <a:lstStyle/>
          <a:p>
            <a:r>
              <a:rPr lang="en-US" altLang="zh-CN" sz="2400" b="1" dirty="0" smtClean="0">
                <a:latin typeface="黑体" pitchFamily="2" charset="-122"/>
                <a:ea typeface="黑体" pitchFamily="2" charset="-122"/>
              </a:rPr>
              <a:t>2、</a:t>
            </a:r>
            <a:r>
              <a:rPr lang="zh-CN" altLang="en-US" sz="2400" b="1" dirty="0" smtClean="0">
                <a:latin typeface="黑体" pitchFamily="2" charset="-122"/>
                <a:ea typeface="黑体" pitchFamily="2" charset="-122"/>
              </a:rPr>
              <a:t>特色鲜明</a:t>
            </a:r>
            <a:endParaRPr lang="zh-CN" altLang="en-US" sz="2400" dirty="0" smtClean="0">
              <a:latin typeface="黑体" pitchFamily="2" charset="-122"/>
              <a:ea typeface="黑体" pitchFamily="2" charset="-122"/>
            </a:endParaRPr>
          </a:p>
        </p:txBody>
      </p:sp>
      <p:graphicFrame>
        <p:nvGraphicFramePr>
          <p:cNvPr id="4" name="内容占位符 3"/>
          <p:cNvGraphicFramePr>
            <a:graphicFrameLocks noGrp="1"/>
          </p:cNvGraphicFramePr>
          <p:nvPr>
            <p:ph idx="1"/>
          </p:nvPr>
        </p:nvGraphicFramePr>
        <p:xfrm>
          <a:off x="703263" y="1412776"/>
          <a:ext cx="77724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DSC02743"/>
          <p:cNvPicPr>
            <a:picLocks noGrp="1" noChangeAspect="1" noChangeArrowheads="1"/>
          </p:cNvPicPr>
          <p:nvPr>
            <p:ph idx="1"/>
          </p:nvPr>
        </p:nvPicPr>
        <p:blipFill>
          <a:blip r:embed="rId2" cstate="print"/>
          <a:stretch>
            <a:fillRect/>
          </a:stretch>
        </p:blipFill>
        <p:spPr>
          <a:xfrm>
            <a:off x="4716016" y="836712"/>
            <a:ext cx="3672408" cy="2448272"/>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677" name="Picture 5" descr="1"/>
          <p:cNvPicPr>
            <a:picLocks noChangeAspect="1" noChangeArrowheads="1"/>
          </p:cNvPicPr>
          <p:nvPr/>
        </p:nvPicPr>
        <p:blipFill>
          <a:blip r:embed="rId3" cstate="print"/>
          <a:stretch>
            <a:fillRect/>
          </a:stretch>
        </p:blipFill>
        <p:spPr bwMode="auto">
          <a:xfrm rot="522688">
            <a:off x="665376" y="2553692"/>
            <a:ext cx="3876848" cy="2907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316" name="Text Box 6"/>
          <p:cNvSpPr txBox="1">
            <a:spLocks noChangeArrowheads="1"/>
          </p:cNvSpPr>
          <p:nvPr/>
        </p:nvSpPr>
        <p:spPr bwMode="auto">
          <a:xfrm>
            <a:off x="827584" y="908720"/>
            <a:ext cx="2357437" cy="654988"/>
          </a:xfrm>
          <a:prstGeom prst="rect">
            <a:avLst/>
          </a:prstGeom>
          <a:noFill/>
          <a:ln w="9525">
            <a:noFill/>
            <a:miter lim="800000"/>
            <a:headEnd/>
            <a:tailEnd/>
          </a:ln>
        </p:spPr>
        <p:txBody>
          <a:bodyPr>
            <a:spAutoFit/>
          </a:bodyPr>
          <a:lstStyle/>
          <a:p>
            <a:pPr>
              <a:lnSpc>
                <a:spcPct val="150000"/>
              </a:lnSpc>
              <a:spcBef>
                <a:spcPct val="50000"/>
              </a:spcBef>
            </a:pPr>
            <a:r>
              <a:rPr lang="en-US" altLang="zh-CN" sz="2800" b="1" dirty="0" smtClean="0">
                <a:solidFill>
                  <a:schemeClr val="tx2"/>
                </a:solidFill>
              </a:rPr>
              <a:t>3、</a:t>
            </a:r>
            <a:r>
              <a:rPr lang="zh-CN" altLang="en-US" sz="2800" b="1" dirty="0" smtClean="0">
                <a:solidFill>
                  <a:schemeClr val="tx2"/>
                </a:solidFill>
              </a:rPr>
              <a:t>内容丰富</a:t>
            </a:r>
            <a:endParaRPr lang="zh-CN" altLang="en-US" sz="2800" b="1" dirty="0">
              <a:solidFill>
                <a:schemeClr val="tx2"/>
              </a:solidFill>
            </a:endParaRPr>
          </a:p>
        </p:txBody>
      </p:sp>
      <p:pic>
        <p:nvPicPr>
          <p:cNvPr id="28679" name="Picture 7"/>
          <p:cNvPicPr>
            <a:picLocks noChangeAspect="1" noChangeArrowheads="1"/>
          </p:cNvPicPr>
          <p:nvPr/>
        </p:nvPicPr>
        <p:blipFill>
          <a:blip r:embed="rId4" cstate="print"/>
          <a:stretch>
            <a:fillRect/>
          </a:stretch>
        </p:blipFill>
        <p:spPr bwMode="auto">
          <a:xfrm rot="21214913">
            <a:off x="4419000" y="3353849"/>
            <a:ext cx="3956720" cy="2637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内容占位符 2"/>
          <p:cNvPicPr>
            <a:picLocks noGrp="1"/>
          </p:cNvPicPr>
          <p:nvPr>
            <p:ph idx="1"/>
          </p:nvPr>
        </p:nvPicPr>
        <p:blipFill>
          <a:blip r:embed="rId2" cstate="print"/>
          <a:stretch>
            <a:fillRect/>
          </a:stretch>
        </p:blipFill>
        <p:spPr>
          <a:xfrm>
            <a:off x="4144582" y="2780928"/>
            <a:ext cx="4387858" cy="3290894"/>
          </a:xfrm>
          <a:effectLst>
            <a:softEdge rad="112500"/>
          </a:effectLst>
        </p:spPr>
      </p:pic>
      <p:pic>
        <p:nvPicPr>
          <p:cNvPr id="13318" name="Picture 6"/>
          <p:cNvPicPr>
            <a:picLocks noChangeAspect="1" noChangeArrowheads="1"/>
          </p:cNvPicPr>
          <p:nvPr/>
        </p:nvPicPr>
        <p:blipFill>
          <a:blip r:embed="rId3" cstate="print"/>
          <a:stretch>
            <a:fillRect/>
          </a:stretch>
        </p:blipFill>
        <p:spPr bwMode="auto">
          <a:xfrm>
            <a:off x="900113" y="1481138"/>
            <a:ext cx="2833687" cy="4251325"/>
          </a:xfrm>
          <a:prstGeom prst="rect">
            <a:avLst/>
          </a:prstGeom>
          <a:ln>
            <a:noFill/>
          </a:ln>
          <a:effectLst>
            <a:outerShdw blurRad="292100" dist="139700" dir="2700000" algn="tl" rotWithShape="0">
              <a:srgbClr val="333333">
                <a:alpha val="65000"/>
              </a:srgbClr>
            </a:outerShdw>
          </a:effectLst>
        </p:spPr>
      </p:pic>
      <p:sp>
        <p:nvSpPr>
          <p:cNvPr id="14341" name="Text Box 7"/>
          <p:cNvSpPr txBox="1">
            <a:spLocks noChangeArrowheads="1"/>
          </p:cNvSpPr>
          <p:nvPr/>
        </p:nvSpPr>
        <p:spPr bwMode="auto">
          <a:xfrm>
            <a:off x="827088" y="5878513"/>
            <a:ext cx="3024187" cy="430212"/>
          </a:xfrm>
          <a:prstGeom prst="rect">
            <a:avLst/>
          </a:prstGeom>
          <a:noFill/>
          <a:ln w="9525">
            <a:noFill/>
            <a:miter lim="800000"/>
            <a:headEnd/>
            <a:tailEnd/>
          </a:ln>
        </p:spPr>
        <p:txBody>
          <a:bodyPr>
            <a:spAutoFit/>
          </a:bodyPr>
          <a:lstStyle/>
          <a:p>
            <a:pPr algn="ctr">
              <a:spcBef>
                <a:spcPct val="50000"/>
              </a:spcBef>
            </a:pPr>
            <a:r>
              <a:rPr lang="zh-CN" altLang="en-US" sz="2200" b="1" dirty="0">
                <a:solidFill>
                  <a:schemeClr val="tx2"/>
                </a:solidFill>
                <a:latin typeface="微软雅黑" pitchFamily="34" charset="-122"/>
                <a:ea typeface="微软雅黑" pitchFamily="34" charset="-122"/>
              </a:rPr>
              <a:t>广东省活动</a:t>
            </a:r>
          </a:p>
        </p:txBody>
      </p:sp>
      <p:sp>
        <p:nvSpPr>
          <p:cNvPr id="14342" name="Text Box 8"/>
          <p:cNvSpPr txBox="1">
            <a:spLocks noChangeArrowheads="1"/>
          </p:cNvSpPr>
          <p:nvPr/>
        </p:nvSpPr>
        <p:spPr bwMode="auto">
          <a:xfrm>
            <a:off x="5500688" y="2000250"/>
            <a:ext cx="2500312" cy="430213"/>
          </a:xfrm>
          <a:prstGeom prst="rect">
            <a:avLst/>
          </a:prstGeom>
          <a:noFill/>
          <a:ln w="9525">
            <a:noFill/>
            <a:miter lim="800000"/>
            <a:headEnd/>
            <a:tailEnd/>
          </a:ln>
        </p:spPr>
        <p:txBody>
          <a:bodyPr>
            <a:spAutoFit/>
          </a:bodyPr>
          <a:lstStyle/>
          <a:p>
            <a:pPr>
              <a:spcBef>
                <a:spcPct val="50000"/>
              </a:spcBef>
            </a:pPr>
            <a:r>
              <a:rPr lang="zh-CN" altLang="en-US" sz="2200" b="1" dirty="0">
                <a:solidFill>
                  <a:schemeClr val="tx2"/>
                </a:solidFill>
                <a:latin typeface="微软雅黑" pitchFamily="34" charset="-122"/>
                <a:ea typeface="微软雅黑" pitchFamily="34" charset="-122"/>
              </a:rPr>
              <a:t>江苏省活动</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IMG_0732"/>
          <p:cNvPicPr>
            <a:picLocks noGrp="1" noChangeAspect="1" noChangeArrowheads="1"/>
          </p:cNvPicPr>
          <p:nvPr>
            <p:ph idx="1"/>
          </p:nvPr>
        </p:nvPicPr>
        <p:blipFill>
          <a:blip r:embed="rId2" cstate="print"/>
          <a:stretch>
            <a:fillRect/>
          </a:stretch>
        </p:blipFill>
        <p:spPr>
          <a:xfrm>
            <a:off x="755576" y="980728"/>
            <a:ext cx="3027021" cy="4038046"/>
          </a:xfrm>
          <a:effectLst>
            <a:softEdge rad="112500"/>
          </a:effectLst>
        </p:spPr>
      </p:pic>
      <p:pic>
        <p:nvPicPr>
          <p:cNvPr id="12294" name="Picture 6"/>
          <p:cNvPicPr>
            <a:picLocks noChangeAspect="1" noChangeArrowheads="1"/>
          </p:cNvPicPr>
          <p:nvPr/>
        </p:nvPicPr>
        <p:blipFill>
          <a:blip r:embed="rId3" cstate="print"/>
          <a:stretch>
            <a:fillRect/>
          </a:stretch>
        </p:blipFill>
        <p:spPr bwMode="auto">
          <a:xfrm>
            <a:off x="4067944" y="3068960"/>
            <a:ext cx="4488498" cy="2524780"/>
          </a:xfrm>
          <a:prstGeom prst="rect">
            <a:avLst/>
          </a:prstGeom>
          <a:ln>
            <a:noFill/>
          </a:ln>
          <a:effectLst>
            <a:softEdge rad="112500"/>
          </a:effectLst>
        </p:spPr>
      </p:pic>
      <p:sp>
        <p:nvSpPr>
          <p:cNvPr id="12292" name="Text Box 7"/>
          <p:cNvSpPr txBox="1">
            <a:spLocks noChangeArrowheads="1"/>
          </p:cNvSpPr>
          <p:nvPr/>
        </p:nvSpPr>
        <p:spPr bwMode="auto">
          <a:xfrm>
            <a:off x="1258888" y="5157788"/>
            <a:ext cx="2159000" cy="1108075"/>
          </a:xfrm>
          <a:prstGeom prst="rect">
            <a:avLst/>
          </a:prstGeom>
          <a:noFill/>
          <a:ln w="9525">
            <a:noFill/>
            <a:miter lim="800000"/>
            <a:headEnd/>
            <a:tailEnd/>
          </a:ln>
        </p:spPr>
        <p:txBody>
          <a:bodyPr>
            <a:spAutoFit/>
          </a:bodyPr>
          <a:lstStyle/>
          <a:p>
            <a:pPr algn="ctr">
              <a:spcBef>
                <a:spcPct val="50000"/>
              </a:spcBef>
            </a:pPr>
            <a:r>
              <a:rPr lang="zh-CN" altLang="zh-CN" sz="2200" b="1" dirty="0">
                <a:solidFill>
                  <a:schemeClr val="tx2"/>
                </a:solidFill>
                <a:latin typeface="微软雅黑" pitchFamily="34" charset="-122"/>
                <a:ea typeface="微软雅黑" pitchFamily="34" charset="-122"/>
              </a:rPr>
              <a:t>天津市青少年科技中心集体备课教研活动</a:t>
            </a:r>
            <a:endParaRPr lang="zh-CN" altLang="en-US" sz="2200" b="1" dirty="0">
              <a:solidFill>
                <a:schemeClr val="tx2"/>
              </a:solidFill>
              <a:latin typeface="微软雅黑" pitchFamily="34" charset="-122"/>
              <a:ea typeface="微软雅黑" pitchFamily="34" charset="-122"/>
            </a:endParaRPr>
          </a:p>
        </p:txBody>
      </p:sp>
      <p:sp>
        <p:nvSpPr>
          <p:cNvPr id="2" name="Text Box 8"/>
          <p:cNvSpPr txBox="1">
            <a:spLocks noChangeArrowheads="1"/>
          </p:cNvSpPr>
          <p:nvPr/>
        </p:nvSpPr>
        <p:spPr bwMode="auto">
          <a:xfrm>
            <a:off x="5076825" y="1846263"/>
            <a:ext cx="2374900" cy="938212"/>
          </a:xfrm>
          <a:prstGeom prst="rect">
            <a:avLst/>
          </a:prstGeom>
          <a:noFill/>
          <a:ln w="9525">
            <a:noFill/>
            <a:miter lim="800000"/>
            <a:headEnd/>
            <a:tailEnd/>
          </a:ln>
        </p:spPr>
        <p:txBody>
          <a:bodyPr>
            <a:spAutoFit/>
          </a:bodyPr>
          <a:lstStyle/>
          <a:p>
            <a:pPr algn="ctr">
              <a:spcBef>
                <a:spcPct val="50000"/>
              </a:spcBef>
            </a:pPr>
            <a:r>
              <a:rPr lang="zh-CN" altLang="en-US" sz="2200" b="1" dirty="0">
                <a:solidFill>
                  <a:schemeClr val="tx2"/>
                </a:solidFill>
                <a:latin typeface="微软雅黑" pitchFamily="34" charset="-122"/>
                <a:ea typeface="微软雅黑" pitchFamily="34" charset="-122"/>
              </a:rPr>
              <a:t>内蒙古教师</a:t>
            </a:r>
            <a:endParaRPr lang="en-US" altLang="zh-CN" sz="2200" b="1" dirty="0">
              <a:solidFill>
                <a:schemeClr val="tx2"/>
              </a:solidFill>
              <a:latin typeface="微软雅黑" pitchFamily="34" charset="-122"/>
              <a:ea typeface="微软雅黑" pitchFamily="34" charset="-122"/>
            </a:endParaRPr>
          </a:p>
          <a:p>
            <a:pPr algn="ctr">
              <a:spcBef>
                <a:spcPct val="50000"/>
              </a:spcBef>
            </a:pPr>
            <a:r>
              <a:rPr lang="zh-CN" altLang="en-US" sz="2200" b="1" dirty="0">
                <a:solidFill>
                  <a:schemeClr val="tx2"/>
                </a:solidFill>
                <a:latin typeface="微软雅黑" pitchFamily="34" charset="-122"/>
                <a:ea typeface="微软雅黑" pitchFamily="34" charset="-122"/>
              </a:rPr>
              <a:t>培训会</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DSC_0182"/>
          <p:cNvPicPr>
            <a:picLocks noGrp="1" noChangeAspect="1" noChangeArrowheads="1"/>
          </p:cNvPicPr>
          <p:nvPr>
            <p:ph idx="1"/>
          </p:nvPr>
        </p:nvPicPr>
        <p:blipFill>
          <a:blip r:embed="rId2" cstate="print"/>
          <a:stretch>
            <a:fillRect/>
          </a:stretch>
        </p:blipFill>
        <p:spPr>
          <a:xfrm>
            <a:off x="4668842" y="3717032"/>
            <a:ext cx="3719582" cy="2501655"/>
          </a:xfrm>
          <a:prstGeom prst="snip2DiagRect">
            <a:avLst>
              <a:gd name="adj1" fmla="val 20545"/>
              <a:gd name="adj2" fmla="val 0"/>
            </a:avLst>
          </a:prstGeom>
          <a:ln w="88900" cap="sq">
            <a:solidFill>
              <a:srgbClr val="FFFFFF"/>
            </a:solidFill>
            <a:miter lim="800000"/>
          </a:ln>
          <a:effectLst>
            <a:outerShdw blurRad="254000" algn="tl" rotWithShape="0">
              <a:srgbClr val="000000">
                <a:alpha val="43000"/>
              </a:srgbClr>
            </a:outerShdw>
          </a:effectLst>
        </p:spPr>
      </p:pic>
      <p:pic>
        <p:nvPicPr>
          <p:cNvPr id="27653" name="Picture 5" descr="IMG_5176"/>
          <p:cNvPicPr>
            <a:picLocks noChangeAspect="1" noChangeArrowheads="1"/>
          </p:cNvPicPr>
          <p:nvPr/>
        </p:nvPicPr>
        <p:blipFill>
          <a:blip r:embed="rId3" cstate="print"/>
          <a:stretch>
            <a:fillRect/>
          </a:stretch>
        </p:blipFill>
        <p:spPr bwMode="auto">
          <a:xfrm>
            <a:off x="611560" y="908720"/>
            <a:ext cx="3669151" cy="2448272"/>
          </a:xfrm>
          <a:prstGeom prst="snip2DiagRect">
            <a:avLst>
              <a:gd name="adj1" fmla="val 24175"/>
              <a:gd name="adj2" fmla="val 0"/>
            </a:avLst>
          </a:prstGeom>
          <a:ln w="88900" cap="sq">
            <a:solidFill>
              <a:srgbClr val="FFFFFF"/>
            </a:solidFill>
            <a:miter lim="800000"/>
          </a:ln>
          <a:effectLst>
            <a:outerShdw blurRad="254000" algn="tl" rotWithShape="0">
              <a:srgbClr val="000000">
                <a:alpha val="43000"/>
              </a:srgbClr>
            </a:outerShdw>
          </a:effectLst>
        </p:spPr>
      </p:pic>
      <p:sp>
        <p:nvSpPr>
          <p:cNvPr id="15364" name="Text Box 6"/>
          <p:cNvSpPr txBox="1">
            <a:spLocks noChangeArrowheads="1"/>
          </p:cNvSpPr>
          <p:nvPr/>
        </p:nvSpPr>
        <p:spPr bwMode="auto">
          <a:xfrm>
            <a:off x="1043608" y="4581128"/>
            <a:ext cx="2736850" cy="523220"/>
          </a:xfrm>
          <a:prstGeom prst="rect">
            <a:avLst/>
          </a:prstGeom>
          <a:noFill/>
          <a:ln w="9525">
            <a:noFill/>
            <a:miter lim="800000"/>
            <a:headEnd/>
            <a:tailEnd/>
          </a:ln>
        </p:spPr>
        <p:txBody>
          <a:bodyPr>
            <a:spAutoFit/>
          </a:bodyPr>
          <a:lstStyle/>
          <a:p>
            <a:pPr algn="ctr">
              <a:spcBef>
                <a:spcPct val="50000"/>
              </a:spcBef>
            </a:pPr>
            <a:r>
              <a:rPr lang="zh-CN" altLang="en-US" sz="2800" b="1" dirty="0">
                <a:solidFill>
                  <a:schemeClr val="tx2"/>
                </a:solidFill>
                <a:latin typeface="微软雅黑" pitchFamily="34" charset="-122"/>
                <a:ea typeface="微软雅黑" pitchFamily="34" charset="-122"/>
              </a:rPr>
              <a:t>各地学生的作品</a:t>
            </a:r>
          </a:p>
        </p:txBody>
      </p:sp>
      <p:pic>
        <p:nvPicPr>
          <p:cNvPr id="27655" name="Picture 7"/>
          <p:cNvPicPr>
            <a:picLocks noChangeAspect="1" noChangeArrowheads="1"/>
          </p:cNvPicPr>
          <p:nvPr/>
        </p:nvPicPr>
        <p:blipFill>
          <a:blip r:embed="rId4" cstate="print"/>
          <a:stretch>
            <a:fillRect/>
          </a:stretch>
        </p:blipFill>
        <p:spPr bwMode="auto">
          <a:xfrm>
            <a:off x="4572644" y="908720"/>
            <a:ext cx="3887788" cy="2448272"/>
          </a:xfrm>
          <a:prstGeom prst="snip2DiagRect">
            <a:avLst>
              <a:gd name="adj1" fmla="val 0"/>
              <a:gd name="adj2" fmla="val 2279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海报1.jpg"/>
          <p:cNvPicPr>
            <a:picLocks noChangeAspect="1"/>
          </p:cNvPicPr>
          <p:nvPr/>
        </p:nvPicPr>
        <p:blipFill>
          <a:blip r:embed="rId2" cstate="print"/>
          <a:stretch>
            <a:fillRect/>
          </a:stretch>
        </p:blipFill>
        <p:spPr>
          <a:xfrm>
            <a:off x="5364163" y="765175"/>
            <a:ext cx="3048000" cy="4598988"/>
          </a:xfrm>
          <a:prstGeom prst="rect">
            <a:avLst/>
          </a:prstGeom>
          <a:ln>
            <a:noFill/>
          </a:ln>
          <a:effectLst>
            <a:outerShdw blurRad="292100" dist="139700" dir="2700000" algn="tl" rotWithShape="0">
              <a:srgbClr val="333333">
                <a:alpha val="65000"/>
              </a:srgbClr>
            </a:outerShdw>
          </a:effectLst>
        </p:spPr>
      </p:pic>
      <p:pic>
        <p:nvPicPr>
          <p:cNvPr id="6" name="图片 5" descr="简讯图.png"/>
          <p:cNvPicPr>
            <a:picLocks noChangeAspect="1"/>
          </p:cNvPicPr>
          <p:nvPr/>
        </p:nvPicPr>
        <p:blipFill>
          <a:blip r:embed="rId3" cstate="print"/>
          <a:stretch>
            <a:fillRect/>
          </a:stretch>
        </p:blipFill>
        <p:spPr>
          <a:xfrm>
            <a:off x="827088" y="1773238"/>
            <a:ext cx="3963987" cy="3987800"/>
          </a:xfrm>
          <a:prstGeom prst="rect">
            <a:avLst/>
          </a:prstGeom>
          <a:ln>
            <a:noFill/>
          </a:ln>
          <a:effectLst>
            <a:outerShdw blurRad="292100" dist="139700" dir="2700000" algn="tl" rotWithShape="0">
              <a:srgbClr val="333333">
                <a:alpha val="65000"/>
              </a:srgbClr>
            </a:outerShdw>
          </a:effectLst>
        </p:spPr>
      </p:pic>
      <p:sp>
        <p:nvSpPr>
          <p:cNvPr id="18436" name="TextBox 6"/>
          <p:cNvSpPr txBox="1">
            <a:spLocks noChangeArrowheads="1"/>
          </p:cNvSpPr>
          <p:nvPr/>
        </p:nvSpPr>
        <p:spPr bwMode="auto">
          <a:xfrm>
            <a:off x="5651500" y="5589588"/>
            <a:ext cx="2376488" cy="522287"/>
          </a:xfrm>
          <a:prstGeom prst="rect">
            <a:avLst/>
          </a:prstGeom>
          <a:noFill/>
          <a:ln w="9525">
            <a:noFill/>
            <a:miter lim="800000"/>
            <a:headEnd/>
            <a:tailEnd/>
          </a:ln>
        </p:spPr>
        <p:txBody>
          <a:bodyPr>
            <a:spAutoFit/>
          </a:bodyPr>
          <a:lstStyle/>
          <a:p>
            <a:pPr algn="ctr">
              <a:spcBef>
                <a:spcPct val="50000"/>
              </a:spcBef>
            </a:pPr>
            <a:r>
              <a:rPr lang="zh-CN" altLang="en-US" sz="2800" b="1" dirty="0">
                <a:solidFill>
                  <a:schemeClr val="tx2"/>
                </a:solidFill>
                <a:latin typeface="微软雅黑" pitchFamily="34" charset="-122"/>
                <a:ea typeface="微软雅黑" pitchFamily="34" charset="-122"/>
              </a:rPr>
              <a:t>宣传海报</a:t>
            </a:r>
          </a:p>
        </p:txBody>
      </p:sp>
      <p:sp>
        <p:nvSpPr>
          <p:cNvPr id="8" name="内容占位符 7"/>
          <p:cNvSpPr>
            <a:spLocks noGrp="1"/>
          </p:cNvSpPr>
          <p:nvPr>
            <p:ph idx="1"/>
          </p:nvPr>
        </p:nvSpPr>
        <p:spPr>
          <a:xfrm>
            <a:off x="1116013" y="908050"/>
            <a:ext cx="3003550" cy="649288"/>
          </a:xfrm>
        </p:spPr>
        <p:txBody>
          <a:bodyPr/>
          <a:lstStyle/>
          <a:p>
            <a:pPr algn="ctr">
              <a:spcBef>
                <a:spcPct val="50000"/>
              </a:spcBef>
              <a:buFontTx/>
              <a:buNone/>
              <a:defRPr/>
            </a:pPr>
            <a:r>
              <a:rPr lang="zh-CN" altLang="en-US" sz="2800" b="1" kern="1200" dirty="0" smtClean="0">
                <a:solidFill>
                  <a:schemeClr val="tx2"/>
                </a:solidFill>
                <a:latin typeface="微软雅黑" pitchFamily="34" charset="-122"/>
                <a:ea typeface="微软雅黑" pitchFamily="34" charset="-122"/>
              </a:rPr>
              <a:t>活动简讯</a:t>
            </a:r>
            <a:endParaRPr lang="zh-CN" altLang="en-US" sz="2800" b="1" kern="1200" dirty="0">
              <a:solidFill>
                <a:schemeClr val="tx2"/>
              </a:solidFill>
              <a:latin typeface="微软雅黑" pitchFamily="34" charset="-122"/>
              <a:ea typeface="微软雅黑" pitchFamily="34" charset="-122"/>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584" y="692696"/>
            <a:ext cx="3384376" cy="461665"/>
          </a:xfrm>
          <a:prstGeom prst="rect">
            <a:avLst/>
          </a:prstGeom>
          <a:noFill/>
        </p:spPr>
        <p:txBody>
          <a:bodyPr wrap="square" rtlCol="0">
            <a:spAutoFit/>
          </a:bodyPr>
          <a:lstStyle/>
          <a:p>
            <a:r>
              <a:rPr lang="en-US" altLang="zh-CN" sz="2400" b="1" dirty="0" smtClean="0">
                <a:solidFill>
                  <a:schemeClr val="tx2"/>
                </a:solidFill>
                <a:latin typeface="黑体" pitchFamily="49" charset="-122"/>
                <a:ea typeface="黑体" pitchFamily="49" charset="-122"/>
              </a:rPr>
              <a:t>4、</a:t>
            </a:r>
            <a:r>
              <a:rPr lang="zh-CN" altLang="en-US" sz="2400" b="1" dirty="0" smtClean="0">
                <a:solidFill>
                  <a:schemeClr val="tx2"/>
                </a:solidFill>
                <a:latin typeface="黑体" pitchFamily="49" charset="-122"/>
                <a:ea typeface="黑体" pitchFamily="49" charset="-122"/>
              </a:rPr>
              <a:t>形式新颖</a:t>
            </a:r>
            <a:endParaRPr lang="zh-CN" altLang="en-US" sz="2400" b="1" dirty="0">
              <a:solidFill>
                <a:schemeClr val="tx2"/>
              </a:solidFill>
              <a:latin typeface="黑体" pitchFamily="49" charset="-122"/>
              <a:ea typeface="黑体" pitchFamily="49" charset="-122"/>
            </a:endParaRPr>
          </a:p>
        </p:txBody>
      </p:sp>
      <p:pic>
        <p:nvPicPr>
          <p:cNvPr id="20482" name="Picture 2" descr="C:\Users\CAST\Pictures\634731878940230000.jpg"/>
          <p:cNvPicPr>
            <a:picLocks noChangeAspect="1" noChangeArrowheads="1"/>
          </p:cNvPicPr>
          <p:nvPr/>
        </p:nvPicPr>
        <p:blipFill>
          <a:blip r:embed="rId2" cstate="print"/>
          <a:srcRect/>
          <a:stretch>
            <a:fillRect/>
          </a:stretch>
        </p:blipFill>
        <p:spPr bwMode="auto">
          <a:xfrm>
            <a:off x="899592" y="1268760"/>
            <a:ext cx="3528392" cy="2232248"/>
          </a:xfrm>
          <a:prstGeom prst="snip2DiagRect">
            <a:avLst>
              <a:gd name="adj1" fmla="val 19474"/>
              <a:gd name="adj2" fmla="val 0"/>
            </a:avLst>
          </a:prstGeom>
          <a:ln>
            <a:noFill/>
          </a:ln>
          <a:effectLst>
            <a:outerShdw blurRad="292100" dist="139700" dir="2700000" algn="tl" rotWithShape="0">
              <a:srgbClr val="333333">
                <a:alpha val="65000"/>
              </a:srgbClr>
            </a:outerShdw>
          </a:effectLst>
        </p:spPr>
      </p:pic>
      <p:pic>
        <p:nvPicPr>
          <p:cNvPr id="20483" name="Picture 3" descr="C:\Users\CAST\Pictures\634731883268355000.jpg"/>
          <p:cNvPicPr>
            <a:picLocks noGrp="1" noChangeAspect="1" noChangeArrowheads="1"/>
          </p:cNvPicPr>
          <p:nvPr>
            <p:ph idx="1"/>
          </p:nvPr>
        </p:nvPicPr>
        <p:blipFill>
          <a:blip r:embed="rId3" cstate="print"/>
          <a:srcRect/>
          <a:stretch>
            <a:fillRect/>
          </a:stretch>
        </p:blipFill>
        <p:spPr bwMode="auto">
          <a:xfrm>
            <a:off x="899592" y="4031420"/>
            <a:ext cx="3528392" cy="2349908"/>
          </a:xfrm>
          <a:prstGeom prst="snip2DiagRect">
            <a:avLst/>
          </a:prstGeom>
          <a:ln>
            <a:noFill/>
          </a:ln>
          <a:effectLst>
            <a:outerShdw blurRad="292100" dist="139700" dir="2700000" algn="tl" rotWithShape="0">
              <a:srgbClr val="333333">
                <a:alpha val="65000"/>
              </a:srgbClr>
            </a:outerShdw>
          </a:effectLst>
        </p:spPr>
      </p:pic>
      <p:pic>
        <p:nvPicPr>
          <p:cNvPr id="20484" name="Picture 4" descr="C:\Users\CAST\Pictures\634731885598511250.jpg"/>
          <p:cNvPicPr>
            <a:picLocks noChangeAspect="1" noChangeArrowheads="1"/>
          </p:cNvPicPr>
          <p:nvPr/>
        </p:nvPicPr>
        <p:blipFill>
          <a:blip r:embed="rId4" cstate="print"/>
          <a:srcRect/>
          <a:stretch>
            <a:fillRect/>
          </a:stretch>
        </p:blipFill>
        <p:spPr bwMode="auto">
          <a:xfrm>
            <a:off x="4716016" y="4077072"/>
            <a:ext cx="3600400" cy="2304256"/>
          </a:xfrm>
          <a:prstGeom prst="snip2DiagRect">
            <a:avLst>
              <a:gd name="adj1" fmla="val 21468"/>
              <a:gd name="adj2" fmla="val 0"/>
            </a:avLst>
          </a:prstGeom>
          <a:ln>
            <a:noFill/>
          </a:ln>
          <a:effectLst>
            <a:outerShdw blurRad="292100" dist="139700" dir="2700000" algn="tl" rotWithShape="0">
              <a:srgbClr val="333333">
                <a:alpha val="65000"/>
              </a:srgbClr>
            </a:outerShdw>
          </a:effectLst>
        </p:spPr>
      </p:pic>
      <p:pic>
        <p:nvPicPr>
          <p:cNvPr id="20485" name="Picture 5" descr="C:\Users\CAST\Pictures\634731884243667500.jpg"/>
          <p:cNvPicPr>
            <a:picLocks noChangeAspect="1" noChangeArrowheads="1"/>
          </p:cNvPicPr>
          <p:nvPr/>
        </p:nvPicPr>
        <p:blipFill>
          <a:blip r:embed="rId5" cstate="print"/>
          <a:srcRect/>
          <a:stretch>
            <a:fillRect/>
          </a:stretch>
        </p:blipFill>
        <p:spPr bwMode="auto">
          <a:xfrm>
            <a:off x="4716016" y="1268760"/>
            <a:ext cx="3600400" cy="2229272"/>
          </a:xfrm>
          <a:prstGeom prst="snip2Diag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627784" y="3553852"/>
            <a:ext cx="4392488"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CN"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2012</a:t>
            </a:r>
            <a:r>
              <a:rPr lang="zh-CN" alt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山西启动仪式剪影</a:t>
            </a:r>
            <a:endPar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smtClean="0"/>
              <a:t>目录</a:t>
            </a:r>
          </a:p>
        </p:txBody>
      </p:sp>
      <p:graphicFrame>
        <p:nvGraphicFramePr>
          <p:cNvPr id="4" name="内容占位符 3"/>
          <p:cNvGraphicFramePr>
            <a:graphicFrameLocks noGrp="1"/>
          </p:cNvGraphicFramePr>
          <p:nvPr>
            <p:ph idx="1"/>
          </p:nvPr>
        </p:nvGraphicFramePr>
        <p:xfrm>
          <a:off x="703263" y="16764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611560" y="1628800"/>
            <a:ext cx="7772400" cy="1206624"/>
          </a:xfrm>
          <a:prstGeom prst="roundRect">
            <a:avLst/>
          </a:prstGeom>
        </p:spPr>
        <p:style>
          <a:lnRef idx="2">
            <a:schemeClr val="accent2"/>
          </a:lnRef>
          <a:fillRef idx="1">
            <a:schemeClr val="lt1"/>
          </a:fillRef>
          <a:effectRef idx="0">
            <a:schemeClr val="accent2"/>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zh-CN" alt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目标：</a:t>
            </a:r>
            <a:r>
              <a:rPr lang="en-US"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85%</a:t>
            </a:r>
            <a:r>
              <a:rPr lang="zh-CN"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以上的县（市、区）、</a:t>
            </a:r>
            <a:r>
              <a:rPr lang="en-US"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25%</a:t>
            </a:r>
            <a:r>
              <a:rPr lang="zh-CN"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以上的基层学校、</a:t>
            </a:r>
            <a:r>
              <a:rPr lang="en-US"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10%</a:t>
            </a:r>
            <a:r>
              <a:rPr lang="zh-CN"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以上的适龄中小学生。</a:t>
            </a:r>
            <a:endParaRPr lang="zh-CN" alt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graphicFrame>
        <p:nvGraphicFramePr>
          <p:cNvPr id="4" name="内容占位符 3"/>
          <p:cNvGraphicFramePr>
            <a:graphicFrameLocks noGrp="1"/>
          </p:cNvGraphicFramePr>
          <p:nvPr>
            <p:ph idx="1"/>
          </p:nvPr>
        </p:nvGraphicFramePr>
        <p:xfrm>
          <a:off x="703263" y="2780928"/>
          <a:ext cx="777240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4" name="TextBox 4"/>
          <p:cNvSpPr txBox="1">
            <a:spLocks noChangeArrowheads="1"/>
          </p:cNvSpPr>
          <p:nvPr/>
        </p:nvSpPr>
        <p:spPr bwMode="auto">
          <a:xfrm>
            <a:off x="827584" y="692696"/>
            <a:ext cx="5400997" cy="461665"/>
          </a:xfrm>
          <a:prstGeom prst="rect">
            <a:avLst/>
          </a:prstGeom>
          <a:noFill/>
          <a:ln w="9525">
            <a:noFill/>
            <a:miter lim="800000"/>
            <a:headEnd/>
            <a:tailEnd/>
          </a:ln>
        </p:spPr>
        <p:txBody>
          <a:bodyPr wrap="square">
            <a:spAutoFit/>
          </a:bodyPr>
          <a:lstStyle/>
          <a:p>
            <a:r>
              <a:rPr lang="en-US" altLang="zh-CN" sz="2400" b="1" dirty="0" smtClean="0">
                <a:solidFill>
                  <a:schemeClr val="tx2"/>
                </a:solidFill>
                <a:latin typeface="黑体" pitchFamily="49" charset="-122"/>
                <a:ea typeface="黑体" pitchFamily="49" charset="-122"/>
              </a:rPr>
              <a:t>5、</a:t>
            </a:r>
            <a:r>
              <a:rPr lang="zh-CN" altLang="en-US" sz="2400" b="1" dirty="0" smtClean="0">
                <a:solidFill>
                  <a:schemeClr val="tx2"/>
                </a:solidFill>
                <a:latin typeface="黑体" pitchFamily="49" charset="-122"/>
                <a:ea typeface="黑体" pitchFamily="49" charset="-122"/>
              </a:rPr>
              <a:t>覆盖面广</a:t>
            </a:r>
            <a:endParaRPr lang="zh-CN" altLang="en-US" sz="2400" b="1" dirty="0">
              <a:solidFill>
                <a:schemeClr val="tx2"/>
              </a:solidFill>
              <a:latin typeface="黑体" pitchFamily="49" charset="-122"/>
              <a:ea typeface="黑体" pitchFamily="49" charset="-122"/>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584" y="764704"/>
            <a:ext cx="3384376" cy="461665"/>
          </a:xfrm>
          <a:prstGeom prst="rect">
            <a:avLst/>
          </a:prstGeom>
          <a:noFill/>
        </p:spPr>
        <p:txBody>
          <a:bodyPr wrap="square" rtlCol="0">
            <a:spAutoFit/>
          </a:bodyPr>
          <a:lstStyle/>
          <a:p>
            <a:r>
              <a:rPr lang="en-US" altLang="zh-CN" sz="2400" b="1" dirty="0" smtClean="0">
                <a:solidFill>
                  <a:schemeClr val="tx2"/>
                </a:solidFill>
                <a:latin typeface="黑体" pitchFamily="49" charset="-122"/>
                <a:ea typeface="黑体" pitchFamily="49" charset="-122"/>
              </a:rPr>
              <a:t>6、</a:t>
            </a:r>
            <a:r>
              <a:rPr lang="zh-CN" altLang="en-US" sz="2400" b="1" dirty="0" smtClean="0">
                <a:solidFill>
                  <a:schemeClr val="tx2"/>
                </a:solidFill>
                <a:latin typeface="黑体" pitchFamily="49" charset="-122"/>
                <a:ea typeface="黑体" pitchFamily="49" charset="-122"/>
              </a:rPr>
              <a:t>时效性强</a:t>
            </a:r>
            <a:endParaRPr lang="zh-CN" altLang="en-US" sz="2400" b="1" dirty="0">
              <a:solidFill>
                <a:schemeClr val="tx2"/>
              </a:solidFill>
              <a:latin typeface="黑体" pitchFamily="49" charset="-122"/>
              <a:ea typeface="黑体" pitchFamily="49" charset="-122"/>
            </a:endParaRPr>
          </a:p>
        </p:txBody>
      </p:sp>
      <p:sp>
        <p:nvSpPr>
          <p:cNvPr id="12" name="TextBox 11"/>
          <p:cNvSpPr txBox="1"/>
          <p:nvPr/>
        </p:nvSpPr>
        <p:spPr>
          <a:xfrm>
            <a:off x="3275856" y="980728"/>
            <a:ext cx="280831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2009</a:t>
            </a:r>
            <a:r>
              <a:rPr lang="zh-CN" alt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国家承诺             </a:t>
            </a:r>
            <a:endParaRPr lang="en-US" altLang="zh-CN"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内容占位符 8" descr="120e3a535a190c236d504f.jpg"/>
          <p:cNvPicPr>
            <a:picLocks noGrp="1" noChangeAspect="1"/>
          </p:cNvPicPr>
          <p:nvPr>
            <p:ph idx="1"/>
          </p:nvPr>
        </p:nvPicPr>
        <p:blipFill>
          <a:blip r:embed="rId2" cstate="print"/>
          <a:stretch>
            <a:fillRect/>
          </a:stretch>
        </p:blipFill>
        <p:spPr>
          <a:xfrm>
            <a:off x="755576" y="1700808"/>
            <a:ext cx="2232248" cy="2622743"/>
          </a:xfrm>
          <a:prstGeom prst="rect">
            <a:avLst/>
          </a:prstGeom>
          <a:ln>
            <a:noFill/>
          </a:ln>
          <a:effectLst>
            <a:softEdge rad="112500"/>
          </a:effectLst>
        </p:spPr>
      </p:pic>
      <p:pic>
        <p:nvPicPr>
          <p:cNvPr id="10" name="图片 9" descr="thumb_170x114_20091218193306575.jpg"/>
          <p:cNvPicPr>
            <a:picLocks noChangeAspect="1"/>
          </p:cNvPicPr>
          <p:nvPr/>
        </p:nvPicPr>
        <p:blipFill>
          <a:blip r:embed="rId3" cstate="print"/>
          <a:stretch>
            <a:fillRect/>
          </a:stretch>
        </p:blipFill>
        <p:spPr>
          <a:xfrm>
            <a:off x="6228184" y="1688559"/>
            <a:ext cx="2448272" cy="2676545"/>
          </a:xfrm>
          <a:prstGeom prst="rect">
            <a:avLst/>
          </a:prstGeom>
          <a:ln>
            <a:noFill/>
          </a:ln>
          <a:effectLst>
            <a:softEdge rad="112500"/>
          </a:effectLst>
        </p:spPr>
      </p:pic>
      <p:pic>
        <p:nvPicPr>
          <p:cNvPr id="11" name="图片 10" descr="0019b91ecaeb0c81d2a823.jpg"/>
          <p:cNvPicPr>
            <a:picLocks noChangeAspect="1"/>
          </p:cNvPicPr>
          <p:nvPr/>
        </p:nvPicPr>
        <p:blipFill>
          <a:blip r:embed="rId4" cstate="print"/>
          <a:stretch>
            <a:fillRect/>
          </a:stretch>
        </p:blipFill>
        <p:spPr>
          <a:xfrm>
            <a:off x="3779912" y="3273152"/>
            <a:ext cx="17780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图片 12" descr="0019b91ecaeb0c957d981a.jpg"/>
          <p:cNvPicPr>
            <a:picLocks noChangeAspect="1"/>
          </p:cNvPicPr>
          <p:nvPr/>
        </p:nvPicPr>
        <p:blipFill>
          <a:blip r:embed="rId5" cstate="print"/>
          <a:srcRect t="9281" b="11340"/>
          <a:stretch>
            <a:fillRect/>
          </a:stretch>
        </p:blipFill>
        <p:spPr>
          <a:xfrm>
            <a:off x="1166192" y="4797152"/>
            <a:ext cx="6934200" cy="1512168"/>
          </a:xfrm>
          <a:prstGeom prst="rect">
            <a:avLst/>
          </a:prstGeom>
          <a:ln>
            <a:noFill/>
          </a:ln>
          <a:effectLst>
            <a:softEdge rad="112500"/>
          </a:effectLst>
        </p:spPr>
      </p:pic>
      <p:sp>
        <p:nvSpPr>
          <p:cNvPr id="16" name="TextBox 15"/>
          <p:cNvSpPr txBox="1"/>
          <p:nvPr/>
        </p:nvSpPr>
        <p:spPr>
          <a:xfrm>
            <a:off x="3131840" y="2420889"/>
            <a:ext cx="2880320" cy="769441"/>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US" altLang="zh-CN"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微软雅黑" pitchFamily="34" charset="-122"/>
                <a:ea typeface="微软雅黑" pitchFamily="34" charset="-122"/>
              </a:rPr>
              <a:t>2010</a:t>
            </a:r>
            <a:r>
              <a:rPr lang="zh-CN" altLang="en-US"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微软雅黑" pitchFamily="34" charset="-122"/>
                <a:ea typeface="微软雅黑" pitchFamily="34" charset="-122"/>
              </a:rPr>
              <a:t>我的低碳生活</a:t>
            </a:r>
          </a:p>
          <a:p>
            <a:pPr algn="ctr"/>
            <a:endParaRPr lang="zh-CN" altLang="en-US" sz="2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微软雅黑" pitchFamily="34" charset="-122"/>
              <a:ea typeface="微软雅黑" pitchFamily="34" charset="-122"/>
            </a:endParaRPr>
          </a:p>
        </p:txBody>
      </p:sp>
      <p:sp>
        <p:nvSpPr>
          <p:cNvPr id="17" name="下箭头 16"/>
          <p:cNvSpPr/>
          <p:nvPr/>
        </p:nvSpPr>
        <p:spPr bwMode="auto">
          <a:xfrm>
            <a:off x="4355976" y="1556792"/>
            <a:ext cx="432048" cy="792088"/>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Gulim" pitchFamily="34" charset="-127"/>
              <a:ea typeface="Gulim" pitchFamily="34" charset="-127"/>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685800" y="709613"/>
            <a:ext cx="7772400" cy="990600"/>
          </a:xfrm>
        </p:spPr>
        <p:txBody>
          <a:bodyPr/>
          <a:lstStyle/>
          <a:p>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四、青少年科普活动的策划与组织</a:t>
            </a:r>
          </a:p>
        </p:txBody>
      </p:sp>
      <p:graphicFrame>
        <p:nvGraphicFramePr>
          <p:cNvPr id="4" name="内容占位符 3"/>
          <p:cNvGraphicFramePr>
            <a:graphicFrameLocks noGrp="1"/>
          </p:cNvGraphicFramePr>
          <p:nvPr>
            <p:ph idx="1"/>
          </p:nvPr>
        </p:nvGraphicFramePr>
        <p:xfrm>
          <a:off x="755576" y="1844824"/>
          <a:ext cx="7973193" cy="4402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hiphotos.baidu.com/xiuxiu6678/pic/item/fd0e5fa0ef7167edca130ce6.jpg"/>
          <p:cNvPicPr>
            <a:picLocks noChangeAspect="1" noChangeArrowheads="1"/>
          </p:cNvPicPr>
          <p:nvPr/>
        </p:nvPicPr>
        <p:blipFill>
          <a:blip r:embed="rId2" cstate="print"/>
          <a:srcRect/>
          <a:stretch>
            <a:fillRect/>
          </a:stretch>
        </p:blipFill>
        <p:spPr bwMode="auto">
          <a:xfrm>
            <a:off x="0" y="2564904"/>
            <a:ext cx="9144000" cy="4293096"/>
          </a:xfrm>
          <a:prstGeom prst="rect">
            <a:avLst/>
          </a:prstGeom>
          <a:ln>
            <a:noFill/>
          </a:ln>
          <a:effectLst>
            <a:outerShdw blurRad="292100" dist="139700" dir="2700000" algn="tl" rotWithShape="0">
              <a:srgbClr val="333333">
                <a:alpha val="65000"/>
              </a:srgbClr>
            </a:outerShdw>
          </a:effectLst>
        </p:spPr>
      </p:pic>
      <p:sp>
        <p:nvSpPr>
          <p:cNvPr id="26628" name="矩形 5"/>
          <p:cNvSpPr>
            <a:spLocks noChangeArrowheads="1"/>
          </p:cNvSpPr>
          <p:nvPr/>
        </p:nvSpPr>
        <p:spPr bwMode="auto">
          <a:xfrm>
            <a:off x="611560" y="591071"/>
            <a:ext cx="1887055" cy="461665"/>
          </a:xfrm>
          <a:prstGeom prst="rect">
            <a:avLst/>
          </a:prstGeom>
          <a:noFill/>
          <a:ln w="9525">
            <a:noFill/>
            <a:miter lim="800000"/>
            <a:headEnd/>
            <a:tailEnd/>
          </a:ln>
        </p:spPr>
        <p:txBody>
          <a:bodyPr wrap="none">
            <a:spAutoFit/>
          </a:bodyPr>
          <a:lstStyle/>
          <a:p>
            <a:r>
              <a:rPr lang="en-US" altLang="zh-CN" sz="2400" b="1" dirty="0" smtClean="0">
                <a:solidFill>
                  <a:schemeClr val="tx2"/>
                </a:solidFill>
                <a:latin typeface="黑体" pitchFamily="49" charset="-122"/>
                <a:ea typeface="黑体" pitchFamily="49" charset="-122"/>
              </a:rPr>
              <a:t>1、</a:t>
            </a:r>
            <a:r>
              <a:rPr lang="zh-CN" altLang="zh-CN" sz="2400" b="1" dirty="0" smtClean="0">
                <a:solidFill>
                  <a:schemeClr val="tx2"/>
                </a:solidFill>
                <a:latin typeface="黑体" pitchFamily="49" charset="-122"/>
                <a:ea typeface="黑体" pitchFamily="49" charset="-122"/>
              </a:rPr>
              <a:t>用心</a:t>
            </a:r>
            <a:r>
              <a:rPr lang="zh-CN" altLang="en-US" sz="2400" b="1" dirty="0" smtClean="0">
                <a:solidFill>
                  <a:schemeClr val="tx2"/>
                </a:solidFill>
                <a:latin typeface="黑体" pitchFamily="49" charset="-122"/>
                <a:ea typeface="黑体" pitchFamily="49" charset="-122"/>
              </a:rPr>
              <a:t>设计</a:t>
            </a:r>
            <a:endParaRPr lang="zh-CN" altLang="en-US" sz="2400" b="1" dirty="0">
              <a:solidFill>
                <a:schemeClr val="tx2"/>
              </a:solidFill>
              <a:latin typeface="黑体" pitchFamily="49" charset="-122"/>
              <a:ea typeface="黑体" pitchFamily="49" charset="-122"/>
            </a:endParaRPr>
          </a:p>
        </p:txBody>
      </p:sp>
      <p:sp>
        <p:nvSpPr>
          <p:cNvPr id="5" name="TextBox 4"/>
          <p:cNvSpPr txBox="1"/>
          <p:nvPr/>
        </p:nvSpPr>
        <p:spPr>
          <a:xfrm>
            <a:off x="711200" y="1087576"/>
            <a:ext cx="7605216"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zh-CN"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“夜晚，在繁星点点的郊外，找一块空草地，铺上很大的苫布，周围开着几盏太阳灯，并放置引诱昆虫的设备。带孩子们观察飞来的昆虫并讲解有关趣闻和知识。然后，组织孩子们仰卧在苫布上，</a:t>
            </a:r>
            <a:r>
              <a:rPr lang="zh-CN" altLang="en-US"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大家</a:t>
            </a:r>
            <a:r>
              <a:rPr lang="zh-CN" altLang="zh-CN"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一起倒数三二一。突然，将周围的灯光全部熄灭，看夜空中繁星闪烁，教孩子们认识星座，给他们讲天文学的故事”。</a:t>
            </a:r>
            <a:endParaRPr lang="zh-CN" altLang="en-US"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3263" y="764704"/>
            <a:ext cx="7772400" cy="5400600"/>
          </a:xfrm>
        </p:spPr>
        <p:style>
          <a:lnRef idx="1">
            <a:schemeClr val="accent3"/>
          </a:lnRef>
          <a:fillRef idx="2">
            <a:schemeClr val="accent3"/>
          </a:fillRef>
          <a:effectRef idx="1">
            <a:schemeClr val="accent3"/>
          </a:effectRef>
          <a:fontRef idx="minor">
            <a:schemeClr val="dk1"/>
          </a:fontRef>
        </p:style>
        <p:txBody>
          <a:bodyPr/>
          <a:lstStyle/>
          <a:p>
            <a:pPr>
              <a:lnSpc>
                <a:spcPct val="150000"/>
              </a:lnSpc>
              <a:buNone/>
            </a:pPr>
            <a:r>
              <a:rPr lang="en-US"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当</a:t>
            </a: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我</a:t>
            </a: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们在草地上追逐打闹的时候，</a:t>
            </a: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我</a:t>
            </a: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们是放松的；</a:t>
            </a:r>
            <a:endParaRPr lang="en-US"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buNone/>
            </a:pP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当</a:t>
            </a: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我</a:t>
            </a: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们横七竖八地躺倒在苫布上时，</a:t>
            </a: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我</a:t>
            </a: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们是快乐的；</a:t>
            </a:r>
            <a:endParaRPr lang="en-US"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buNone/>
            </a:pP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当</a:t>
            </a: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我</a:t>
            </a: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们一起倒数三二一时，</a:t>
            </a: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我</a:t>
            </a: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们是满怀期待的；</a:t>
            </a:r>
            <a:endParaRPr lang="en-US"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buNone/>
            </a:pP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当灯光突然熄灭，眼前突然繁星点点的时候，</a:t>
            </a: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我</a:t>
            </a: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们是激动的。</a:t>
            </a:r>
            <a:endParaRPr lang="en-US"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buNone/>
            </a:pP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那一刻，</a:t>
            </a: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我叫了出来，仿佛</a:t>
            </a: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轻轻</a:t>
            </a: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地</a:t>
            </a: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拨动</a:t>
            </a: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了我</a:t>
            </a: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的心弦，</a:t>
            </a:r>
            <a:endParaRPr lang="en-US"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buNone/>
            </a:pP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我</a:t>
            </a: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完全浸入了</a:t>
            </a: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一个从未见过</a:t>
            </a: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的场景，</a:t>
            </a:r>
            <a:endParaRPr lang="en-US"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buNone/>
            </a:pP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我</a:t>
            </a:r>
            <a:r>
              <a:rPr lang="zh-CN"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已经不自觉地被带入到了另外一个充满神奇的科学世界。</a:t>
            </a:r>
            <a:r>
              <a:rPr lang="en-US"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a:t>
            </a:r>
          </a:p>
          <a:p>
            <a:pPr>
              <a:lnSpc>
                <a:spcPct val="150000"/>
              </a:lnSpc>
              <a:buNone/>
            </a:pPr>
            <a:endParaRPr lang="en-US"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buNone/>
            </a:pPr>
            <a:r>
              <a:rPr lang="en-US"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       </a:t>
            </a:r>
            <a:r>
              <a:rPr lang="en-US"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学生日记</a:t>
            </a:r>
            <a:r>
              <a:rPr lang="en-US" altLang="zh-CN"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a:t>
            </a:r>
            <a:endParaRPr lang="zh-CN" altLang="en-US"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内容占位符 2"/>
          <p:cNvSpPr>
            <a:spLocks noGrp="1"/>
          </p:cNvSpPr>
          <p:nvPr>
            <p:ph idx="1"/>
          </p:nvPr>
        </p:nvSpPr>
        <p:spPr>
          <a:xfrm>
            <a:off x="970533" y="908720"/>
            <a:ext cx="7653338" cy="417512"/>
          </a:xfrm>
        </p:spPr>
        <p:txBody>
          <a:bodyPr/>
          <a:lstStyle/>
          <a:p>
            <a:pPr>
              <a:spcBef>
                <a:spcPct val="0"/>
              </a:spcBef>
              <a:buFont typeface="Wingdings" pitchFamily="2" charset="2"/>
              <a:buNone/>
            </a:pPr>
            <a:r>
              <a:rPr lang="en-US" altLang="zh-CN" sz="2400" b="1" kern="1200" dirty="0" smtClean="0">
                <a:solidFill>
                  <a:schemeClr val="tx2"/>
                </a:solidFill>
                <a:latin typeface="黑体" pitchFamily="49" charset="-122"/>
                <a:ea typeface="黑体" pitchFamily="49" charset="-122"/>
              </a:rPr>
              <a:t>2</a:t>
            </a:r>
            <a:r>
              <a:rPr lang="zh-CN" altLang="zh-CN" sz="2400" b="1" kern="1200" dirty="0" smtClean="0">
                <a:solidFill>
                  <a:schemeClr val="tx2"/>
                </a:solidFill>
                <a:latin typeface="黑体" pitchFamily="49" charset="-122"/>
                <a:ea typeface="黑体" pitchFamily="49" charset="-122"/>
              </a:rPr>
              <a:t>．编好脚本</a:t>
            </a:r>
            <a:endParaRPr lang="zh-CN" altLang="en-US" sz="2400" b="1" kern="1200" dirty="0" smtClean="0">
              <a:solidFill>
                <a:schemeClr val="tx2"/>
              </a:solidFill>
              <a:latin typeface="黑体" pitchFamily="49" charset="-122"/>
              <a:ea typeface="黑体" pitchFamily="49" charset="-122"/>
            </a:endParaRPr>
          </a:p>
        </p:txBody>
      </p:sp>
      <p:pic>
        <p:nvPicPr>
          <p:cNvPr id="73730" name="Picture 2" descr="http://www.3lian.com/d/file/2010/10/985f23f83d5d70bb90adb9fa2c575089.jpg"/>
          <p:cNvPicPr>
            <a:picLocks noChangeAspect="1" noChangeArrowheads="1"/>
          </p:cNvPicPr>
          <p:nvPr/>
        </p:nvPicPr>
        <p:blipFill>
          <a:blip r:embed="rId2" cstate="print"/>
          <a:srcRect/>
          <a:stretch>
            <a:fillRect/>
          </a:stretch>
        </p:blipFill>
        <p:spPr bwMode="auto">
          <a:xfrm>
            <a:off x="489719" y="2023363"/>
            <a:ext cx="4762500" cy="3448051"/>
          </a:xfrm>
          <a:prstGeom prst="rect">
            <a:avLst/>
          </a:prstGeom>
          <a:ln>
            <a:noFill/>
          </a:ln>
          <a:effectLst>
            <a:softEdge rad="112500"/>
          </a:effectLst>
        </p:spPr>
      </p:pic>
      <p:sp>
        <p:nvSpPr>
          <p:cNvPr id="5" name="左大括号 4"/>
          <p:cNvSpPr/>
          <p:nvPr/>
        </p:nvSpPr>
        <p:spPr bwMode="auto">
          <a:xfrm>
            <a:off x="5424562" y="1831057"/>
            <a:ext cx="568325" cy="3894138"/>
          </a:xfrm>
          <a:prstGeom prst="leftBrac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wrap="none" lIns="90000" tIns="46800" rIns="90000" bIns="46800" anchor="ctr"/>
          <a:lstStyle/>
          <a:p>
            <a:pPr>
              <a:defRPr/>
            </a:pPr>
            <a:endParaRPr lang="zh-CN" altLang="en-US">
              <a:ea typeface="宋体" pitchFamily="2" charset="-122"/>
            </a:endParaRPr>
          </a:p>
        </p:txBody>
      </p:sp>
      <p:sp>
        <p:nvSpPr>
          <p:cNvPr id="31750" name="矩形 5"/>
          <p:cNvSpPr>
            <a:spLocks noChangeArrowheads="1"/>
          </p:cNvSpPr>
          <p:nvPr/>
        </p:nvSpPr>
        <p:spPr bwMode="auto">
          <a:xfrm>
            <a:off x="6254824" y="1702470"/>
            <a:ext cx="1416050" cy="461962"/>
          </a:xfrm>
          <a:prstGeom prst="rect">
            <a:avLst/>
          </a:prstGeom>
          <a:noFill/>
          <a:ln w="9525">
            <a:noFill/>
            <a:miter lim="800000"/>
            <a:headEnd/>
            <a:tailEnd/>
          </a:ln>
        </p:spPr>
        <p:txBody>
          <a:bodyPr wrap="none">
            <a:spAutoFit/>
          </a:bodyPr>
          <a:lstStyle/>
          <a:p>
            <a:r>
              <a:rPr lang="zh-CN" altLang="zh-CN" sz="2400">
                <a:latin typeface="微软雅黑" pitchFamily="34" charset="-122"/>
                <a:ea typeface="微软雅黑" pitchFamily="34" charset="-122"/>
              </a:rPr>
              <a:t>什么时间</a:t>
            </a:r>
            <a:endParaRPr lang="zh-CN" altLang="en-US" sz="2400">
              <a:latin typeface="微软雅黑" pitchFamily="34" charset="-122"/>
              <a:ea typeface="微软雅黑" pitchFamily="34" charset="-122"/>
            </a:endParaRPr>
          </a:p>
        </p:txBody>
      </p:sp>
      <p:sp>
        <p:nvSpPr>
          <p:cNvPr id="31751" name="矩形 6"/>
          <p:cNvSpPr>
            <a:spLocks noChangeArrowheads="1"/>
          </p:cNvSpPr>
          <p:nvPr/>
        </p:nvSpPr>
        <p:spPr bwMode="auto">
          <a:xfrm>
            <a:off x="6254824" y="2616870"/>
            <a:ext cx="1416050" cy="461962"/>
          </a:xfrm>
          <a:prstGeom prst="rect">
            <a:avLst/>
          </a:prstGeom>
          <a:noFill/>
          <a:ln w="9525">
            <a:noFill/>
            <a:miter lim="800000"/>
            <a:headEnd/>
            <a:tailEnd/>
          </a:ln>
        </p:spPr>
        <p:txBody>
          <a:bodyPr wrap="none">
            <a:spAutoFit/>
          </a:bodyPr>
          <a:lstStyle/>
          <a:p>
            <a:r>
              <a:rPr lang="zh-CN" altLang="zh-CN" sz="2400">
                <a:latin typeface="微软雅黑" pitchFamily="34" charset="-122"/>
                <a:ea typeface="微软雅黑" pitchFamily="34" charset="-122"/>
              </a:rPr>
              <a:t>什么地点</a:t>
            </a:r>
            <a:endParaRPr lang="zh-CN" altLang="en-US" sz="2400">
              <a:latin typeface="微软雅黑" pitchFamily="34" charset="-122"/>
              <a:ea typeface="微软雅黑" pitchFamily="34" charset="-122"/>
            </a:endParaRPr>
          </a:p>
        </p:txBody>
      </p:sp>
      <p:sp>
        <p:nvSpPr>
          <p:cNvPr id="31752" name="矩形 7"/>
          <p:cNvSpPr>
            <a:spLocks noChangeArrowheads="1"/>
          </p:cNvSpPr>
          <p:nvPr/>
        </p:nvSpPr>
        <p:spPr bwMode="auto">
          <a:xfrm>
            <a:off x="6277868" y="3547145"/>
            <a:ext cx="2614612" cy="461962"/>
          </a:xfrm>
          <a:prstGeom prst="rect">
            <a:avLst/>
          </a:prstGeom>
          <a:noFill/>
          <a:ln w="9525">
            <a:noFill/>
            <a:miter lim="800000"/>
            <a:headEnd/>
            <a:tailEnd/>
          </a:ln>
        </p:spPr>
        <p:txBody>
          <a:bodyPr>
            <a:spAutoFit/>
          </a:bodyPr>
          <a:lstStyle/>
          <a:p>
            <a:r>
              <a:rPr lang="zh-CN" altLang="zh-CN" sz="2400" dirty="0">
                <a:latin typeface="微软雅黑" pitchFamily="34" charset="-122"/>
                <a:ea typeface="微软雅黑" pitchFamily="34" charset="-122"/>
              </a:rPr>
              <a:t>什么人</a:t>
            </a:r>
            <a:endParaRPr lang="zh-CN" altLang="en-US" sz="2400" dirty="0">
              <a:latin typeface="微软雅黑" pitchFamily="34" charset="-122"/>
              <a:ea typeface="微软雅黑" pitchFamily="34" charset="-122"/>
            </a:endParaRPr>
          </a:p>
        </p:txBody>
      </p:sp>
      <p:sp>
        <p:nvSpPr>
          <p:cNvPr id="31753" name="矩形 8"/>
          <p:cNvSpPr>
            <a:spLocks noChangeArrowheads="1"/>
          </p:cNvSpPr>
          <p:nvPr/>
        </p:nvSpPr>
        <p:spPr bwMode="auto">
          <a:xfrm>
            <a:off x="6269112" y="4539332"/>
            <a:ext cx="2119312" cy="461963"/>
          </a:xfrm>
          <a:prstGeom prst="rect">
            <a:avLst/>
          </a:prstGeom>
          <a:noFill/>
          <a:ln w="9525">
            <a:noFill/>
            <a:miter lim="800000"/>
            <a:headEnd/>
            <a:tailEnd/>
          </a:ln>
        </p:spPr>
        <p:txBody>
          <a:bodyPr>
            <a:spAutoFit/>
          </a:bodyPr>
          <a:lstStyle/>
          <a:p>
            <a:r>
              <a:rPr lang="zh-CN" altLang="zh-CN" sz="2400">
                <a:latin typeface="微软雅黑" pitchFamily="34" charset="-122"/>
                <a:ea typeface="微软雅黑" pitchFamily="34" charset="-122"/>
              </a:rPr>
              <a:t>该到什么地方</a:t>
            </a:r>
            <a:endParaRPr lang="zh-CN" altLang="en-US" sz="2400">
              <a:latin typeface="微软雅黑" pitchFamily="34" charset="-122"/>
              <a:ea typeface="微软雅黑" pitchFamily="34" charset="-122"/>
            </a:endParaRPr>
          </a:p>
        </p:txBody>
      </p:sp>
      <p:sp>
        <p:nvSpPr>
          <p:cNvPr id="31754" name="矩形 9"/>
          <p:cNvSpPr>
            <a:spLocks noChangeArrowheads="1"/>
          </p:cNvSpPr>
          <p:nvPr/>
        </p:nvSpPr>
        <p:spPr bwMode="auto">
          <a:xfrm>
            <a:off x="6281812" y="5453732"/>
            <a:ext cx="2032000" cy="461963"/>
          </a:xfrm>
          <a:prstGeom prst="rect">
            <a:avLst/>
          </a:prstGeom>
          <a:noFill/>
          <a:ln w="9525">
            <a:noFill/>
            <a:miter lim="800000"/>
            <a:headEnd/>
            <a:tailEnd/>
          </a:ln>
        </p:spPr>
        <p:txBody>
          <a:bodyPr wrap="none">
            <a:spAutoFit/>
          </a:bodyPr>
          <a:lstStyle/>
          <a:p>
            <a:r>
              <a:rPr lang="zh-CN" altLang="zh-CN" sz="2400">
                <a:latin typeface="微软雅黑" pitchFamily="34" charset="-122"/>
                <a:ea typeface="微软雅黑" pitchFamily="34" charset="-122"/>
              </a:rPr>
              <a:t>去做哪些事情</a:t>
            </a:r>
            <a:endParaRPr lang="zh-CN" altLang="en-US" sz="2400">
              <a:latin typeface="微软雅黑" pitchFamily="34" charset="-122"/>
              <a:ea typeface="微软雅黑" pitchFamily="34" charset="-122"/>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263743" y="1394479"/>
          <a:ext cx="8524875" cy="498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6" name="TextBox 4"/>
          <p:cNvSpPr txBox="1">
            <a:spLocks noChangeArrowheads="1"/>
          </p:cNvSpPr>
          <p:nvPr/>
        </p:nvSpPr>
        <p:spPr bwMode="auto">
          <a:xfrm>
            <a:off x="539552" y="692696"/>
            <a:ext cx="2851150" cy="461665"/>
          </a:xfrm>
          <a:prstGeom prst="rect">
            <a:avLst/>
          </a:prstGeom>
          <a:noFill/>
          <a:ln w="9525">
            <a:noFill/>
            <a:miter lim="800000"/>
            <a:headEnd/>
            <a:tailEnd/>
          </a:ln>
        </p:spPr>
        <p:txBody>
          <a:bodyPr wrap="square">
            <a:spAutoFit/>
          </a:bodyPr>
          <a:lstStyle/>
          <a:p>
            <a:pPr marL="342900" indent="-342900" eaLnBrk="0" latinLnBrk="1" hangingPunct="0"/>
            <a:r>
              <a:rPr kumimoji="1" lang="zh-CN" altLang="en-US" sz="2400" b="1" dirty="0">
                <a:solidFill>
                  <a:schemeClr val="tx2"/>
                </a:solidFill>
                <a:latin typeface="黑体" pitchFamily="49" charset="-122"/>
                <a:ea typeface="黑体" pitchFamily="49" charset="-122"/>
              </a:rPr>
              <a:t>（一）</a:t>
            </a:r>
            <a:r>
              <a:rPr kumimoji="1" lang="zh-CN" altLang="en-US" sz="2400" b="1" dirty="0" smtClean="0">
                <a:solidFill>
                  <a:schemeClr val="tx2"/>
                </a:solidFill>
                <a:latin typeface="黑体" pitchFamily="49" charset="-122"/>
                <a:ea typeface="黑体" pitchFamily="49" charset="-122"/>
              </a:rPr>
              <a:t>脚本五要素</a:t>
            </a:r>
            <a:endParaRPr kumimoji="1" lang="zh-CN" altLang="en-US" sz="2400" b="1" dirty="0">
              <a:solidFill>
                <a:schemeClr val="tx2"/>
              </a:solidFill>
              <a:latin typeface="黑体" pitchFamily="49" charset="-122"/>
              <a:ea typeface="黑体" pitchFamily="49" charset="-122"/>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539552" y="1489075"/>
          <a:ext cx="8064896" cy="2483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2945" name="Rectangle 1"/>
          <p:cNvSpPr>
            <a:spLocks noChangeArrowheads="1"/>
          </p:cNvSpPr>
          <p:nvPr/>
        </p:nvSpPr>
        <p:spPr bwMode="auto">
          <a:xfrm>
            <a:off x="611559" y="4441439"/>
            <a:ext cx="7920881" cy="12025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90000" tIns="46800" rIns="90000" bIns="46800" anchor="ctr">
            <a:spAutoFit/>
          </a:bodyPr>
          <a:lstStyle/>
          <a:p>
            <a:pPr indent="630238" eaLnBrk="0" hangingPunct="0">
              <a:lnSpc>
                <a:spcPct val="150000"/>
              </a:lnSpc>
              <a:defRPr/>
            </a:pPr>
            <a:r>
              <a:rPr lang="zh-CN" altLang="en-US" sz="2400" dirty="0">
                <a:solidFill>
                  <a:srgbClr val="2240D4"/>
                </a:solidFill>
                <a:latin typeface="微软雅黑" pitchFamily="34" charset="-122"/>
                <a:ea typeface="微软雅黑" pitchFamily="34" charset="-122"/>
              </a:rPr>
              <a:t>活动开幕之前，活动参与人员都要人手一本手册，了解活动进程，参与活动进程，按照手册履行自己的职责。</a:t>
            </a:r>
            <a:endParaRPr lang="zh-CN" altLang="en-US" sz="3600" dirty="0">
              <a:solidFill>
                <a:srgbClr val="2240D4"/>
              </a:solidFill>
              <a:latin typeface="微软雅黑" pitchFamily="34" charset="-122"/>
              <a:ea typeface="微软雅黑" pitchFamily="34" charset="-122"/>
            </a:endParaRPr>
          </a:p>
        </p:txBody>
      </p:sp>
      <p:sp>
        <p:nvSpPr>
          <p:cNvPr id="34820" name="TextBox 4"/>
          <p:cNvSpPr txBox="1">
            <a:spLocks noChangeArrowheads="1"/>
          </p:cNvSpPr>
          <p:nvPr/>
        </p:nvSpPr>
        <p:spPr bwMode="auto">
          <a:xfrm>
            <a:off x="504825" y="764704"/>
            <a:ext cx="2349500" cy="461962"/>
          </a:xfrm>
          <a:prstGeom prst="rect">
            <a:avLst/>
          </a:prstGeom>
          <a:noFill/>
          <a:ln w="9525">
            <a:noFill/>
            <a:miter lim="800000"/>
            <a:headEnd/>
            <a:tailEnd/>
          </a:ln>
        </p:spPr>
        <p:txBody>
          <a:bodyPr>
            <a:spAutoFit/>
          </a:bodyPr>
          <a:lstStyle/>
          <a:p>
            <a:pPr marL="342900" indent="-342900" eaLnBrk="0" latinLnBrk="1" hangingPunct="0"/>
            <a:r>
              <a:rPr kumimoji="1" lang="zh-CN" altLang="en-US" sz="2400" b="1" dirty="0">
                <a:solidFill>
                  <a:schemeClr val="tx2"/>
                </a:solidFill>
                <a:latin typeface="黑体" pitchFamily="49" charset="-122"/>
                <a:ea typeface="黑体" pitchFamily="49" charset="-122"/>
              </a:rPr>
              <a:t>（二）主要内容</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内容占位符 2"/>
          <p:cNvSpPr>
            <a:spLocks noGrp="1"/>
          </p:cNvSpPr>
          <p:nvPr>
            <p:ph idx="1"/>
          </p:nvPr>
        </p:nvSpPr>
        <p:spPr>
          <a:xfrm>
            <a:off x="619125" y="764704"/>
            <a:ext cx="2800747" cy="465137"/>
          </a:xfrm>
        </p:spPr>
        <p:txBody>
          <a:bodyPr/>
          <a:lstStyle/>
          <a:p>
            <a:pPr>
              <a:spcBef>
                <a:spcPct val="0"/>
              </a:spcBef>
              <a:buFont typeface="Wingdings" pitchFamily="2" charset="2"/>
              <a:buNone/>
            </a:pPr>
            <a:r>
              <a:rPr lang="en-US" altLang="zh-CN" sz="2400" b="1" kern="1200" dirty="0" smtClean="0">
                <a:solidFill>
                  <a:schemeClr val="tx2"/>
                </a:solidFill>
                <a:latin typeface="黑体" pitchFamily="49" charset="-122"/>
                <a:ea typeface="黑体" pitchFamily="49" charset="-122"/>
              </a:rPr>
              <a:t>3、</a:t>
            </a:r>
            <a:r>
              <a:rPr lang="zh-CN" altLang="zh-CN" sz="2400" b="1" kern="1200" dirty="0" smtClean="0">
                <a:solidFill>
                  <a:schemeClr val="tx2"/>
                </a:solidFill>
                <a:latin typeface="黑体" pitchFamily="49" charset="-122"/>
                <a:ea typeface="黑体" pitchFamily="49" charset="-122"/>
              </a:rPr>
              <a:t>千万不要做秀</a:t>
            </a:r>
            <a:endParaRPr lang="zh-CN" altLang="en-US" sz="2400" b="1" kern="1200" dirty="0" smtClean="0">
              <a:solidFill>
                <a:schemeClr val="tx2"/>
              </a:solidFill>
              <a:latin typeface="黑体" pitchFamily="49" charset="-122"/>
              <a:ea typeface="黑体" pitchFamily="49" charset="-122"/>
            </a:endParaRPr>
          </a:p>
        </p:txBody>
      </p:sp>
      <p:sp>
        <p:nvSpPr>
          <p:cNvPr id="7" name="矩形 6"/>
          <p:cNvSpPr/>
          <p:nvPr/>
        </p:nvSpPr>
        <p:spPr>
          <a:xfrm>
            <a:off x="2123728" y="1412776"/>
            <a:ext cx="5046663" cy="460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zh-CN" altLang="zh-CN" sz="2400" dirty="0">
                <a:latin typeface="微软雅黑" pitchFamily="34" charset="-122"/>
                <a:ea typeface="微软雅黑" pitchFamily="34" charset="-122"/>
              </a:rPr>
              <a:t>科普活动是公益活动，赢得民心</a:t>
            </a:r>
            <a:endParaRPr lang="zh-CN" altLang="en-US" sz="2400" dirty="0">
              <a:latin typeface="微软雅黑" pitchFamily="34" charset="-122"/>
              <a:ea typeface="微软雅黑" pitchFamily="34" charset="-122"/>
            </a:endParaRPr>
          </a:p>
        </p:txBody>
      </p:sp>
      <p:pic>
        <p:nvPicPr>
          <p:cNvPr id="5" name="Picture 5" descr="E:\B大篷车\大篷车活动有关图片\大篷车宣传图片.jpg"/>
          <p:cNvPicPr>
            <a:picLocks noChangeAspect="1" noChangeArrowheads="1"/>
          </p:cNvPicPr>
          <p:nvPr/>
        </p:nvPicPr>
        <p:blipFill>
          <a:blip r:embed="rId2" cstate="print"/>
          <a:srcRect/>
          <a:stretch>
            <a:fillRect/>
          </a:stretch>
        </p:blipFill>
        <p:spPr bwMode="auto">
          <a:xfrm>
            <a:off x="169935" y="2132856"/>
            <a:ext cx="8825931" cy="4725143"/>
          </a:xfrm>
          <a:prstGeom prst="rect">
            <a:avLst/>
          </a:prstGeom>
          <a:noFill/>
          <a:ln>
            <a:noFill/>
          </a:ln>
          <a:effectLst>
            <a:outerShdw dist="50800" sx="1000" sy="1000" algn="ctr" rotWithShape="0">
              <a:srgbClr val="000000"/>
            </a:outerShdw>
            <a:softEdge rad="635000"/>
          </a:effectLst>
          <a:scene3d>
            <a:camera prst="orthographicFront"/>
            <a:lightRig rig="threePt" dir="t"/>
          </a:scene3d>
          <a:sp3d prstMaterial="matte"/>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内容占位符 2"/>
          <p:cNvSpPr>
            <a:spLocks noGrp="1"/>
          </p:cNvSpPr>
          <p:nvPr>
            <p:ph idx="1"/>
          </p:nvPr>
        </p:nvSpPr>
        <p:spPr>
          <a:xfrm>
            <a:off x="727645" y="759173"/>
            <a:ext cx="2116163" cy="509587"/>
          </a:xfrm>
        </p:spPr>
        <p:txBody>
          <a:bodyPr/>
          <a:lstStyle/>
          <a:p>
            <a:pPr>
              <a:buFont typeface="Wingdings" pitchFamily="2" charset="2"/>
              <a:buNone/>
            </a:pPr>
            <a:r>
              <a:rPr lang="zh-CN" altLang="en-US" b="1" dirty="0" smtClean="0">
                <a:effectLst>
                  <a:outerShdw blurRad="38100" dist="38100" dir="2700000" algn="tl">
                    <a:srgbClr val="000000">
                      <a:alpha val="43137"/>
                    </a:srgbClr>
                  </a:outerShdw>
                </a:effectLst>
                <a:latin typeface="微软雅黑" pitchFamily="34" charset="-122"/>
                <a:ea typeface="微软雅黑" pitchFamily="34" charset="-122"/>
              </a:rPr>
              <a:t>做秀种种：</a:t>
            </a:r>
          </a:p>
        </p:txBody>
      </p:sp>
      <p:pic>
        <p:nvPicPr>
          <p:cNvPr id="30723" name="Picture 1" descr="C:\Documents and Settings\CAN\Application Data\Tencent\Users\85170499\QQ\WinTemp\RichOle\K_GYW$NRBBM[HB]KQO~8OZ4.jpg"/>
          <p:cNvPicPr>
            <a:picLocks noChangeAspect="1" noChangeArrowheads="1"/>
          </p:cNvPicPr>
          <p:nvPr/>
        </p:nvPicPr>
        <p:blipFill>
          <a:blip r:embed="rId2" cstate="print"/>
          <a:srcRect/>
          <a:stretch>
            <a:fillRect/>
          </a:stretch>
        </p:blipFill>
        <p:spPr bwMode="auto">
          <a:xfrm>
            <a:off x="404813" y="1849438"/>
            <a:ext cx="5246687" cy="3022600"/>
          </a:xfrm>
          <a:prstGeom prst="rect">
            <a:avLst/>
          </a:prstGeom>
          <a:noFill/>
          <a:ln w="9525">
            <a:noFill/>
            <a:miter lim="800000"/>
            <a:headEnd/>
            <a:tailEnd/>
          </a:ln>
        </p:spPr>
      </p:pic>
      <p:sp>
        <p:nvSpPr>
          <p:cNvPr id="5" name="矩形 4"/>
          <p:cNvSpPr/>
          <p:nvPr/>
        </p:nvSpPr>
        <p:spPr>
          <a:xfrm>
            <a:off x="5765800" y="2105025"/>
            <a:ext cx="276664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CN"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搭个台子，立块牌子</a:t>
            </a:r>
            <a:r>
              <a:rPr lang="zh-CN" alt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defRPr/>
            </a:pPr>
            <a:r>
              <a:rPr lang="zh-CN"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一排桌子，几把椅子</a:t>
            </a:r>
            <a:r>
              <a:rPr lang="zh-CN" alt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defRPr/>
            </a:pPr>
            <a:r>
              <a:rPr lang="zh-CN"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几个领导，台上一坐</a:t>
            </a:r>
            <a:r>
              <a:rPr lang="zh-CN" alt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defRPr/>
            </a:pPr>
            <a:r>
              <a:rPr lang="zh-CN"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拉点学生，当当观众</a:t>
            </a:r>
            <a:r>
              <a:rPr lang="zh-CN" alt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defRPr/>
            </a:pPr>
            <a:r>
              <a:rPr lang="zh-CN"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领导轮番讲话，</a:t>
            </a:r>
            <a:endParaRPr lang="en-US"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defRPr/>
            </a:pPr>
            <a:r>
              <a:rPr lang="zh-CN"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学生唧唧喳喳。</a:t>
            </a:r>
            <a:endParaRPr lang="en-US"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defRPr/>
            </a:pPr>
            <a:r>
              <a:rPr lang="zh-CN"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上面开大会，</a:t>
            </a:r>
            <a:endParaRPr lang="en-US"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defRPr/>
            </a:pPr>
            <a:r>
              <a:rPr lang="zh-CN"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下边开小会。</a:t>
            </a:r>
            <a:endParaRPr lang="zh-CN" altLang="en-US"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宋体" pitchFamily="2" charset="-122"/>
            </a:endParaRPr>
          </a:p>
        </p:txBody>
      </p:sp>
      <p:sp>
        <p:nvSpPr>
          <p:cNvPr id="6" name="矩形 5"/>
          <p:cNvSpPr/>
          <p:nvPr/>
        </p:nvSpPr>
        <p:spPr>
          <a:xfrm>
            <a:off x="412750" y="5233988"/>
            <a:ext cx="8263706"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defRPr/>
            </a:pPr>
            <a:r>
              <a:rPr lang="zh-CN" alt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zh-CN"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请个领导宣布一下“我宣布，</a:t>
            </a:r>
            <a:r>
              <a:rPr lang="en-US"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zh-CN" altLang="zh-CN"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启动”，礼炮鸣响，彩纸飘飘，然后吃饭的吃饭，坐车的坐车，作鸟兽散。自娱自乐，自得其乐，“自己搞自己” 。</a:t>
            </a:r>
            <a:endParaRPr lang="zh-CN" altLang="en-US"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685800" y="493713"/>
            <a:ext cx="8062913" cy="990600"/>
          </a:xfrm>
        </p:spPr>
        <p:txBody>
          <a:bodyPr/>
          <a:lstStyle/>
          <a:p>
            <a:pPr eaLnBrk="1" hangingPunct="1"/>
            <a:r>
              <a:rPr lang="zh-CN" altLang="zh-CN" sz="2800" b="1" dirty="0" smtClean="0">
                <a:effectLst>
                  <a:outerShdw blurRad="38100" dist="38100" dir="2700000" algn="tl">
                    <a:srgbClr val="000000">
                      <a:alpha val="43137"/>
                    </a:srgbClr>
                  </a:outerShdw>
                </a:effectLst>
                <a:latin typeface="微软雅黑" pitchFamily="34" charset="-122"/>
                <a:ea typeface="微软雅黑" pitchFamily="34" charset="-122"/>
              </a:rPr>
              <a:t>一、青少年科学调查体验活动的简要介绍</a:t>
            </a:r>
            <a:endPar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endParaRPr>
          </a:p>
        </p:txBody>
      </p:sp>
      <p:graphicFrame>
        <p:nvGraphicFramePr>
          <p:cNvPr id="5" name="内容占位符 4"/>
          <p:cNvGraphicFramePr>
            <a:graphicFrameLocks noGrp="1"/>
          </p:cNvGraphicFramePr>
          <p:nvPr>
            <p:ph idx="1"/>
          </p:nvPr>
        </p:nvGraphicFramePr>
        <p:xfrm>
          <a:off x="683568" y="1700808"/>
          <a:ext cx="7776863" cy="4296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内容占位符 2"/>
          <p:cNvSpPr>
            <a:spLocks noGrp="1"/>
          </p:cNvSpPr>
          <p:nvPr>
            <p:ph idx="1"/>
          </p:nvPr>
        </p:nvSpPr>
        <p:spPr>
          <a:xfrm>
            <a:off x="755576" y="836712"/>
            <a:ext cx="2656731" cy="496887"/>
          </a:xfrm>
        </p:spPr>
        <p:txBody>
          <a:bodyPr/>
          <a:lstStyle/>
          <a:p>
            <a:pPr>
              <a:spcBef>
                <a:spcPct val="0"/>
              </a:spcBef>
              <a:buNone/>
            </a:pPr>
            <a:r>
              <a:rPr lang="en-US" altLang="zh-CN" sz="2400" b="1" kern="1200" dirty="0" smtClean="0">
                <a:solidFill>
                  <a:schemeClr val="tx2"/>
                </a:solidFill>
                <a:latin typeface="黑体" pitchFamily="49" charset="-122"/>
                <a:ea typeface="黑体" pitchFamily="49" charset="-122"/>
              </a:rPr>
              <a:t>4、</a:t>
            </a:r>
            <a:r>
              <a:rPr lang="zh-CN" altLang="zh-CN" sz="2400" b="1" kern="1200" dirty="0" smtClean="0">
                <a:solidFill>
                  <a:schemeClr val="tx2"/>
                </a:solidFill>
                <a:latin typeface="黑体" pitchFamily="49" charset="-122"/>
                <a:ea typeface="黑体" pitchFamily="49" charset="-122"/>
              </a:rPr>
              <a:t>做好</a:t>
            </a:r>
            <a:r>
              <a:rPr lang="zh-CN" altLang="en-US" sz="2400" b="1" kern="1200" dirty="0" smtClean="0">
                <a:solidFill>
                  <a:schemeClr val="tx2"/>
                </a:solidFill>
                <a:latin typeface="黑体" pitchFamily="49" charset="-122"/>
                <a:ea typeface="黑体" pitchFamily="49" charset="-122"/>
              </a:rPr>
              <a:t>总结</a:t>
            </a:r>
          </a:p>
        </p:txBody>
      </p:sp>
      <p:graphicFrame>
        <p:nvGraphicFramePr>
          <p:cNvPr id="5" name="图示 4"/>
          <p:cNvGraphicFramePr/>
          <p:nvPr/>
        </p:nvGraphicFramePr>
        <p:xfrm>
          <a:off x="1182414" y="1844825"/>
          <a:ext cx="6921062"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1187624" y="908720"/>
          <a:ext cx="6915852" cy="4782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1268760"/>
            <a:ext cx="7776864" cy="4176464"/>
          </a:xfrm>
          <a:prstGeom prst="roundRect">
            <a:avLst/>
          </a:prstGeom>
          <a:ln/>
        </p:spPr>
        <p:style>
          <a:lnRef idx="2">
            <a:schemeClr val="accent2"/>
          </a:lnRef>
          <a:fillRef idx="1">
            <a:schemeClr val="lt1"/>
          </a:fillRef>
          <a:effectRef idx="0">
            <a:schemeClr val="accent2"/>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defRPr/>
            </a:pPr>
            <a:r>
              <a:rPr lang="en-US" altLang="zh-CN"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    </a:t>
            </a:r>
            <a:r>
              <a:rPr lang="en-US" altLang="zh-CN" sz="2400" b="1" spc="50" dirty="0" smtClean="0">
                <a:ln w="1143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2010</a:t>
            </a:r>
            <a:r>
              <a:rPr lang="zh-CN" altLang="zh-CN" sz="2400" b="1" spc="50" dirty="0" smtClean="0">
                <a:ln w="1143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年</a:t>
            </a:r>
            <a:r>
              <a:rPr lang="en-US" altLang="zh-CN" sz="2400" b="1" spc="50" dirty="0" smtClean="0">
                <a:ln w="1143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1</a:t>
            </a:r>
            <a:r>
              <a:rPr lang="zh-CN" altLang="zh-CN" sz="2400" b="1" spc="50" dirty="0" smtClean="0">
                <a:ln w="1143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月</a:t>
            </a:r>
            <a:r>
              <a:rPr lang="en-US" altLang="zh-CN" sz="2400" b="1" spc="50" dirty="0" smtClean="0">
                <a:ln w="1143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27</a:t>
            </a:r>
            <a:r>
              <a:rPr lang="zh-CN" altLang="zh-CN" sz="2400" b="1" spc="50" dirty="0" smtClean="0">
                <a:ln w="1143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日，</a:t>
            </a:r>
            <a:r>
              <a:rPr lang="zh-CN" altLang="en-US" sz="2400" b="1" spc="50" dirty="0" smtClean="0">
                <a:ln w="1143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时任中国科协副主席、党组副书记</a:t>
            </a:r>
            <a:r>
              <a:rPr lang="zh-CN" altLang="zh-CN" sz="2400" b="1" spc="50" dirty="0" smtClean="0">
                <a:ln w="1143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齐让在中国青少年科技辅导员协会第六次全国代表大会开幕式上专门就青少年科学调查体验活动了讲了</a:t>
            </a:r>
            <a:r>
              <a:rPr lang="en-US" altLang="zh-CN" sz="2400" b="1" spc="50" dirty="0" smtClean="0">
                <a:ln w="1143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12</a:t>
            </a:r>
            <a:r>
              <a:rPr lang="zh-CN" altLang="zh-CN" sz="2400" b="1" spc="50" dirty="0" smtClean="0">
                <a:ln w="1143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个字：</a:t>
            </a:r>
            <a:r>
              <a:rPr lang="en-US" altLang="zh-CN" sz="2400" b="1" spc="50" dirty="0" smtClean="0">
                <a:ln w="1143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
            </a:r>
            <a:br>
              <a:rPr lang="en-US" altLang="zh-CN" sz="2400" b="1" spc="50" dirty="0" smtClean="0">
                <a:ln w="1143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br>
            <a:r>
              <a:rPr lang="en-US" altLang="zh-C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 </a:t>
            </a:r>
            <a:r>
              <a:rPr lang="zh-CN" altLang="zh-C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“坚持下去，做成品牌，必有成效”</a:t>
            </a:r>
            <a:r>
              <a:rPr lang="zh-CN" altLang="zh-C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
            </a:r>
            <a:br>
              <a:rPr lang="zh-CN" altLang="zh-CN"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br>
            <a:endPar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1412776"/>
            <a:ext cx="7772400" cy="3959225"/>
          </a:xfrm>
          <a:ln w="19050"/>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200000"/>
              </a:lnSpc>
              <a:defRPr/>
            </a:pPr>
            <a:r>
              <a:rPr lang="en-US" altLang="zh-C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
            </a:r>
            <a:br>
              <a:rPr lang="en-US" altLang="zh-C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br>
            <a:r>
              <a:rPr lang="en-US" altLang="zh-C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a:t>
            </a:r>
            <a:r>
              <a:rPr lang="zh-CN" alt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让孩子们过一个有意义的</a:t>
            </a:r>
            <a:r>
              <a:rPr lang="en-US" altLang="zh-C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
            </a:r>
            <a:br>
              <a:rPr lang="en-US" altLang="zh-C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br>
            <a:r>
              <a:rPr lang="zh-CN" alt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暑假生活，</a:t>
            </a:r>
            <a:r>
              <a:rPr lang="en-US" altLang="zh-C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
            </a:r>
            <a:br>
              <a:rPr lang="en-US" altLang="zh-C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br>
            <a:r>
              <a:rPr lang="zh-CN" alt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请从科学调查体验开始</a:t>
            </a:r>
            <a:r>
              <a:rPr lang="en-US" altLang="zh-C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a:t>
            </a:r>
            <a:r>
              <a:rPr lang="zh-CN" altLang="zh-C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
            </a:r>
            <a:br>
              <a:rPr lang="zh-CN" altLang="zh-C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br>
            <a:endParaRPr lang="zh-CN" alt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p:cNvSpPr>
          <p:nvPr>
            <p:ph type="ctrTitle"/>
          </p:nvPr>
        </p:nvSpPr>
        <p:spPr>
          <a:xfrm>
            <a:off x="1266825" y="2286000"/>
            <a:ext cx="7735888" cy="1719064"/>
          </a:xfrm>
          <a:noFill/>
        </p:spPr>
        <p:txBody>
          <a:bodyPr/>
          <a:lstStyle/>
          <a:p>
            <a:pPr eaLnBrk="1" hangingPunct="1"/>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itchFamily="34" charset="-122"/>
                <a:ea typeface="微软雅黑" pitchFamily="34" charset="-122"/>
              </a:rPr>
              <a:t>谢谢大家！</a:t>
            </a:r>
          </a:p>
        </p:txBody>
      </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395536" y="404664"/>
          <a:ext cx="8352928" cy="5929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标题 1"/>
          <p:cNvSpPr txBox="1">
            <a:spLocks/>
          </p:cNvSpPr>
          <p:nvPr/>
        </p:nvSpPr>
        <p:spPr bwMode="auto">
          <a:xfrm>
            <a:off x="395288" y="714375"/>
            <a:ext cx="8353425" cy="627063"/>
          </a:xfrm>
          <a:prstGeom prst="rect">
            <a:avLst/>
          </a:prstGeom>
          <a:noFill/>
          <a:ln w="9525">
            <a:noFill/>
            <a:miter lim="800000"/>
            <a:headEnd/>
            <a:tailEnd/>
          </a:ln>
        </p:spPr>
        <p:txBody>
          <a:bodyPr anchor="ctr"/>
          <a:lstStyle/>
          <a:p>
            <a:pPr latinLnBrk="1">
              <a:defRPr/>
            </a:pPr>
            <a:endParaRPr kumimoji="1" lang="zh-CN" altLang="en-US" sz="3200" kern="0" dirty="0">
              <a:solidFill>
                <a:schemeClr val="tx2"/>
              </a:solidFill>
              <a:latin typeface="黑体" pitchFamily="2" charset="-122"/>
              <a:ea typeface="黑体" pitchFamily="2" charset="-122"/>
              <a:cs typeface="+mj-cs"/>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2555776" y="548680"/>
            <a:ext cx="4174232" cy="874713"/>
          </a:xfrm>
        </p:spPr>
        <p:txBody>
          <a:bodyPr/>
          <a:lstStyle/>
          <a:p>
            <a:pPr eaLnBrk="1" hangingPunct="1"/>
            <a:r>
              <a:rPr lang="zh-CN" altLang="en-US"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天津青少中心孙志敏</a:t>
            </a:r>
          </a:p>
        </p:txBody>
      </p:sp>
      <p:graphicFrame>
        <p:nvGraphicFramePr>
          <p:cNvPr id="4" name="图示 3"/>
          <p:cNvGraphicFramePr/>
          <p:nvPr/>
        </p:nvGraphicFramePr>
        <p:xfrm>
          <a:off x="1619672" y="1844824"/>
          <a:ext cx="7286676" cy="4153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www.cnr.cn/jy/video/newwords/201009/W020100901631922745259.jpg"/>
          <p:cNvPicPr>
            <a:picLocks noChangeAspect="1" noChangeArrowheads="1"/>
          </p:cNvPicPr>
          <p:nvPr/>
        </p:nvPicPr>
        <p:blipFill>
          <a:blip r:embed="rId6" cstate="print"/>
          <a:srcRect/>
          <a:stretch>
            <a:fillRect/>
          </a:stretch>
        </p:blipFill>
        <p:spPr bwMode="auto">
          <a:xfrm>
            <a:off x="0" y="0"/>
            <a:ext cx="2520280" cy="3314169"/>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899592" y="2276872"/>
          <a:ext cx="7128792"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7" name="标题 1"/>
          <p:cNvSpPr>
            <a:spLocks noGrp="1"/>
          </p:cNvSpPr>
          <p:nvPr>
            <p:ph type="title"/>
          </p:nvPr>
        </p:nvSpPr>
        <p:spPr>
          <a:xfrm>
            <a:off x="685800" y="609600"/>
            <a:ext cx="7772400" cy="875184"/>
          </a:xfrm>
        </p:spPr>
        <p:txBody>
          <a:bodyPr/>
          <a:lstStyle/>
          <a:p>
            <a:pPr eaLnBrk="1" hangingPunct="1"/>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二、调查体验活动的育人功能</a:t>
            </a:r>
          </a:p>
        </p:txBody>
      </p:sp>
      <p:grpSp>
        <p:nvGrpSpPr>
          <p:cNvPr id="11268" name="组合 5"/>
          <p:cNvGrpSpPr>
            <a:grpSpLocks/>
          </p:cNvGrpSpPr>
          <p:nvPr/>
        </p:nvGrpSpPr>
        <p:grpSpPr bwMode="auto">
          <a:xfrm>
            <a:off x="5076825" y="2890838"/>
            <a:ext cx="3671888" cy="1546225"/>
            <a:chOff x="4496775" y="2568197"/>
            <a:chExt cx="2802323" cy="1546130"/>
          </a:xfrm>
        </p:grpSpPr>
        <p:sp>
          <p:nvSpPr>
            <p:cNvPr id="7" name="矩形 6"/>
            <p:cNvSpPr/>
            <p:nvPr/>
          </p:nvSpPr>
          <p:spPr>
            <a:xfrm>
              <a:off x="4980185" y="2568197"/>
              <a:ext cx="2318913" cy="15461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矩形 7"/>
            <p:cNvSpPr/>
            <p:nvPr/>
          </p:nvSpPr>
          <p:spPr>
            <a:xfrm>
              <a:off x="4496775" y="2568197"/>
              <a:ext cx="2802323" cy="15461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marL="171450" lvl="1" indent="-171450" defTabSz="711200">
                <a:spcAft>
                  <a:spcPct val="15000"/>
                </a:spcAft>
                <a:buFontTx/>
                <a:buChar char="••"/>
                <a:defRPr/>
              </a:pPr>
              <a:endParaRPr kumimoji="1" lang="en-US" altLang="zh-CN" dirty="0">
                <a:latin typeface="微软雅黑" pitchFamily="34" charset="-122"/>
                <a:ea typeface="微软雅黑" pitchFamily="34" charset="-122"/>
              </a:endParaRPr>
            </a:p>
            <a:p>
              <a:pPr marL="171450" lvl="1" indent="-171450" defTabSz="711200">
                <a:spcAft>
                  <a:spcPct val="15000"/>
                </a:spcAft>
                <a:buFontTx/>
                <a:buChar char="••"/>
                <a:defRPr/>
              </a:pPr>
              <a:endParaRPr kumimoji="1" lang="en-US" altLang="zh-CN" dirty="0" smtClean="0">
                <a:latin typeface="微软雅黑" pitchFamily="34" charset="-122"/>
                <a:ea typeface="微软雅黑" pitchFamily="34" charset="-122"/>
              </a:endParaRPr>
            </a:p>
            <a:p>
              <a:pPr marL="171450" lvl="1" indent="-171450" defTabSz="711200">
                <a:spcAft>
                  <a:spcPct val="15000"/>
                </a:spcAft>
                <a:buFontTx/>
                <a:buChar char="••"/>
                <a:defRPr/>
              </a:pPr>
              <a:endParaRPr kumimoji="1" lang="en-US" altLang="zh-CN" dirty="0">
                <a:latin typeface="微软雅黑" pitchFamily="34" charset="-122"/>
                <a:ea typeface="微软雅黑" pitchFamily="34" charset="-122"/>
              </a:endParaRPr>
            </a:p>
          </p:txBody>
        </p:sp>
      </p:grpSp>
      <p:sp>
        <p:nvSpPr>
          <p:cNvPr id="9" name="TextBox 8"/>
          <p:cNvSpPr txBox="1"/>
          <p:nvPr/>
        </p:nvSpPr>
        <p:spPr>
          <a:xfrm>
            <a:off x="2843808" y="1412776"/>
            <a:ext cx="3168352" cy="707886"/>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zh-CN" altLang="en-US" sz="4000" b="1" dirty="0" smtClean="0">
                <a:solidFill>
                  <a:schemeClr val="bg1"/>
                </a:solidFill>
                <a:effectLst>
                  <a:outerShdw blurRad="38100" dist="38100" dir="2700000" algn="tl">
                    <a:srgbClr val="000000">
                      <a:alpha val="43137"/>
                    </a:srgbClr>
                  </a:outerShdw>
                </a:effectLst>
                <a:latin typeface="微软雅黑" pitchFamily="34" charset="-122"/>
                <a:ea typeface="微软雅黑" pitchFamily="34" charset="-122"/>
              </a:rPr>
              <a:t>宗旨</a:t>
            </a:r>
            <a:endParaRPr lang="zh-CN" altLang="en-US" sz="40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559246" y="620688"/>
          <a:ext cx="797319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1115616" y="1124744"/>
          <a:ext cx="720080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703263" y="1124744"/>
          <a:ext cx="7772400" cy="4666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B1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127">
      <a:majorFont>
        <a:latin typeface="-윤체B"/>
        <a:ea typeface="-윤체B"/>
        <a:cs typeface=""/>
      </a:majorFont>
      <a:minorFont>
        <a:latin typeface="-윤체M"/>
        <a:ea typeface="-윤체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938"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7938"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B12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12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12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12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12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12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12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ppt_plates630</Template>
  <TotalTime>843</TotalTime>
  <Words>1360</Words>
  <Application>Microsoft Office PowerPoint</Application>
  <PresentationFormat>全屏显示(4:3)</PresentationFormat>
  <Paragraphs>165</Paragraphs>
  <Slides>34</Slides>
  <Notes>0</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B127</vt:lpstr>
      <vt:lpstr>青少年科普活动的策划与组织 --以青少年科学调查体验活动为例</vt:lpstr>
      <vt:lpstr>目录</vt:lpstr>
      <vt:lpstr>一、青少年科学调查体验活动的简要介绍</vt:lpstr>
      <vt:lpstr>幻灯片 4</vt:lpstr>
      <vt:lpstr>天津青少中心孙志敏</vt:lpstr>
      <vt:lpstr>二、调查体验活动的育人功能</vt:lpstr>
      <vt:lpstr>幻灯片 7</vt:lpstr>
      <vt:lpstr>幻灯片 8</vt:lpstr>
      <vt:lpstr>幻灯片 9</vt:lpstr>
      <vt:lpstr>幻灯片 10</vt:lpstr>
      <vt:lpstr>三、优秀青少年科普活动的基本条件</vt:lpstr>
      <vt:lpstr>1、主题突出</vt:lpstr>
      <vt:lpstr>2、特色鲜明</vt:lpstr>
      <vt:lpstr>幻灯片 14</vt:lpstr>
      <vt:lpstr>幻灯片 15</vt:lpstr>
      <vt:lpstr>幻灯片 16</vt:lpstr>
      <vt:lpstr>幻灯片 17</vt:lpstr>
      <vt:lpstr>幻灯片 18</vt:lpstr>
      <vt:lpstr>幻灯片 19</vt:lpstr>
      <vt:lpstr>目标：85%以上的县（市、区）、25%以上的基层学校、10%以上的适龄中小学生。</vt:lpstr>
      <vt:lpstr>幻灯片 21</vt:lpstr>
      <vt:lpstr>四、青少年科普活动的策划与组织</vt:lpstr>
      <vt:lpstr>幻灯片 23</vt:lpstr>
      <vt:lpstr>幻灯片 24</vt:lpstr>
      <vt:lpstr>幻灯片 25</vt:lpstr>
      <vt:lpstr>幻灯片 26</vt:lpstr>
      <vt:lpstr>幻灯片 27</vt:lpstr>
      <vt:lpstr>幻灯片 28</vt:lpstr>
      <vt:lpstr>幻灯片 29</vt:lpstr>
      <vt:lpstr>幻灯片 30</vt:lpstr>
      <vt:lpstr>幻灯片 31</vt:lpstr>
      <vt:lpstr>    2010年1月27日，时任中国科协副主席、党组副书记齐让在中国青少年科技辅导员协会第六次全国代表大会开幕式上专门就青少年科学调查体验活动了讲了12个字：  “坚持下去，做成品牌，必有成效” </vt:lpstr>
      <vt:lpstr> “让孩子们过一个有意义的 暑假生活， 请从科学调查体验开始” </vt:lpstr>
      <vt:lpstr>谢谢大家！</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创新形式，丰富内容，打造青少年科普活动品牌</dc:title>
  <dc:creator>雨林木风</dc:creator>
  <cp:lastModifiedBy>番茄花园</cp:lastModifiedBy>
  <cp:revision>82</cp:revision>
  <dcterms:created xsi:type="dcterms:W3CDTF">2010-02-20T12:26:12Z</dcterms:created>
  <dcterms:modified xsi:type="dcterms:W3CDTF">2012-06-27T00:33:12Z</dcterms:modified>
</cp:coreProperties>
</file>