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2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16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12CD-ACFD-4309-A4F1-6D729BE8E96B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B9D6-2CAE-4120-9F1F-455FDFFD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44" y="2853407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smtClean="0"/>
              <a:t>Introducing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national organization for development of exceptional talents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43" y="5555637"/>
            <a:ext cx="8791575" cy="112499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 review of Science education experience over four decades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71" y="429841"/>
            <a:ext cx="2978458" cy="22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1992" y="2459472"/>
            <a:ext cx="4470107" cy="2980071"/>
          </a:xfr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49900"/>
            <a:ext cx="3354854" cy="25161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692" y="2459475"/>
            <a:ext cx="4470105" cy="29800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040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workshop!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Rope workshop, the recent workshop held in our school was actually designed to teach some physical principles to student through team working </a:t>
            </a:r>
          </a:p>
          <a:p>
            <a:r>
              <a:rPr lang="en-US" dirty="0" smtClean="0"/>
              <a:t>One of the exclusive events in this workshop, was the </a:t>
            </a:r>
            <a:r>
              <a:rPr lang="en-US" dirty="0" err="1" smtClean="0"/>
              <a:t>attendanace</a:t>
            </a:r>
            <a:r>
              <a:rPr lang="en-US" dirty="0" smtClean="0"/>
              <a:t> and participation of parents alongside with their children</a:t>
            </a:r>
          </a:p>
          <a:p>
            <a:r>
              <a:rPr lang="en-US" dirty="0" smtClean="0"/>
              <a:t>And a video clip is showing what they were dealing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organization for development of exceptional talents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N</a:t>
            </a:r>
            <a:r>
              <a:rPr lang="en-US" dirty="0" smtClean="0"/>
              <a:t>ational </a:t>
            </a:r>
            <a:r>
              <a:rPr lang="en-US" u="sng" dirty="0" smtClean="0"/>
              <a:t>O</a:t>
            </a:r>
            <a:r>
              <a:rPr lang="en-US" dirty="0" smtClean="0"/>
              <a:t>rganization for </a:t>
            </a:r>
            <a:r>
              <a:rPr lang="en-US" u="sng" dirty="0" smtClean="0"/>
              <a:t>D</a:t>
            </a:r>
            <a:r>
              <a:rPr lang="en-US" dirty="0" smtClean="0"/>
              <a:t>evelopment of </a:t>
            </a:r>
            <a:r>
              <a:rPr lang="en-US" u="sng" dirty="0" smtClean="0"/>
              <a:t>E</a:t>
            </a:r>
            <a:r>
              <a:rPr lang="en-US" dirty="0" smtClean="0"/>
              <a:t>xceptional </a:t>
            </a:r>
            <a:r>
              <a:rPr lang="en-US" u="sng" dirty="0" smtClean="0"/>
              <a:t>T</a:t>
            </a:r>
            <a:r>
              <a:rPr lang="en-US" dirty="0" smtClean="0"/>
              <a:t>alents also known as the NODET was founded in 1976</a:t>
            </a:r>
          </a:p>
          <a:p>
            <a:r>
              <a:rPr lang="en-US" dirty="0" smtClean="0"/>
              <a:t>Its main goal has been defined as the selection &amp; development of talented students</a:t>
            </a:r>
          </a:p>
          <a:p>
            <a:r>
              <a:rPr lang="en-US" dirty="0" smtClean="0"/>
              <a:t>This has been accomplished by establishing several schools all over the Iran</a:t>
            </a:r>
          </a:p>
          <a:p>
            <a:r>
              <a:rPr lang="en-US" dirty="0" smtClean="0"/>
              <a:t>School name ,</a:t>
            </a:r>
            <a:r>
              <a:rPr lang="en-US" dirty="0" err="1" smtClean="0"/>
              <a:t>Allameh</a:t>
            </a:r>
            <a:r>
              <a:rPr lang="en-US" dirty="0" smtClean="0"/>
              <a:t> </a:t>
            </a:r>
            <a:r>
              <a:rPr lang="en-US" dirty="0" err="1" smtClean="0"/>
              <a:t>Helli</a:t>
            </a:r>
            <a:r>
              <a:rPr lang="en-US" dirty="0" smtClean="0"/>
              <a:t>, comes out in a memory of the </a:t>
            </a:r>
            <a:r>
              <a:rPr lang="en-US" dirty="0" err="1" smtClean="0"/>
              <a:t>muslim</a:t>
            </a:r>
            <a:r>
              <a:rPr lang="en-US" dirty="0" smtClean="0"/>
              <a:t> scientist Al-</a:t>
            </a:r>
            <a:r>
              <a:rPr lang="en-US" dirty="0" err="1" smtClean="0"/>
              <a:t>Hilli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(1250 -1325 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Honors &amp;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dirty="0"/>
              <a:t>many successful academics </a:t>
            </a:r>
            <a:r>
              <a:rPr lang="en-US" dirty="0" smtClean="0"/>
              <a:t>&amp; individuals among the NODET alumni</a:t>
            </a:r>
          </a:p>
          <a:p>
            <a:r>
              <a:rPr lang="en-US" dirty="0" smtClean="0"/>
              <a:t>Medal winner in different international Olympiads</a:t>
            </a:r>
          </a:p>
          <a:p>
            <a:r>
              <a:rPr lang="en-US" dirty="0" smtClean="0"/>
              <a:t>A very well-known example prof. Maryam </a:t>
            </a:r>
            <a:r>
              <a:rPr lang="en-US" dirty="0" err="1" smtClean="0"/>
              <a:t>Mirzakhani</a:t>
            </a:r>
            <a:r>
              <a:rPr lang="en-US" dirty="0" smtClean="0"/>
              <a:t>; The Mathematician and late professor of Stanford University, The first woman honored with the Fields Medal. ( Known as mathematician Nobel prize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66" y="4386490"/>
            <a:ext cx="2654872" cy="22774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50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Honors &amp;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example is prof.  </a:t>
            </a:r>
            <a:r>
              <a:rPr lang="en-US" dirty="0" err="1" smtClean="0"/>
              <a:t>Arash</a:t>
            </a:r>
            <a:r>
              <a:rPr lang="en-US" dirty="0" smtClean="0"/>
              <a:t> </a:t>
            </a:r>
            <a:r>
              <a:rPr lang="en-US" dirty="0" err="1" smtClean="0"/>
              <a:t>Afraz</a:t>
            </a:r>
            <a:r>
              <a:rPr lang="en-US" dirty="0" smtClean="0"/>
              <a:t>, a research scientist at MIT McGovern institute for Brain Research, who discovers the mystery of face detection by human brain and honored many awards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6" y="3628472"/>
            <a:ext cx="2454575" cy="27579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86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Science education method in </a:t>
            </a:r>
            <a:r>
              <a:rPr lang="en-US" cap="small" dirty="0" err="1" smtClean="0"/>
              <a:t>nodet</a:t>
            </a:r>
            <a:r>
              <a:rPr lang="en-US" cap="small" dirty="0" smtClean="0"/>
              <a:t> schools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science education in </a:t>
            </a:r>
            <a:r>
              <a:rPr lang="en-US" dirty="0" err="1" smtClean="0"/>
              <a:t>Allameh</a:t>
            </a:r>
            <a:r>
              <a:rPr lang="en-US" dirty="0" smtClean="0"/>
              <a:t> </a:t>
            </a:r>
            <a:r>
              <a:rPr lang="en-US" dirty="0" err="1" smtClean="0"/>
              <a:t>Helli</a:t>
            </a:r>
            <a:r>
              <a:rPr lang="en-US" dirty="0" smtClean="0"/>
              <a:t> school is based on experiments and practical activities and tact rather than just dealing with reading materials</a:t>
            </a:r>
          </a:p>
          <a:p>
            <a:r>
              <a:rPr lang="en-US" dirty="0" smtClean="0"/>
              <a:t>An interactive method is used to teach scientific facts to students</a:t>
            </a:r>
          </a:p>
          <a:p>
            <a:r>
              <a:rPr lang="en-US" dirty="0" smtClean="0"/>
              <a:t>Final assessments technically workshops, evaluating students instead of conventional public exams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 do a science or technology project through team working every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49" y="3205671"/>
            <a:ext cx="4326866" cy="28845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27" y="3190335"/>
            <a:ext cx="4349870" cy="28999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34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and finishing this projects week by week, they prepare themselves to participate </a:t>
            </a:r>
            <a:r>
              <a:rPr lang="en-US" dirty="0"/>
              <a:t>in The </a:t>
            </a:r>
            <a:r>
              <a:rPr lang="en-US" dirty="0" smtClean="0"/>
              <a:t>Annual Science and Technology Fair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21" y="3564147"/>
            <a:ext cx="4229100" cy="2819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80" y="3564147"/>
            <a:ext cx="4132050" cy="27547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41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fair which is organized and managed by 					the student have many visitors every year</a:t>
            </a:r>
          </a:p>
          <a:p>
            <a:r>
              <a:rPr lang="en-US" dirty="0" smtClean="0"/>
              <a:t>Students from other schools, teachers and parents					 are among the visitors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7112" y="2601042"/>
            <a:ext cx="4687254" cy="31248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19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 fair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9" y="2187387"/>
            <a:ext cx="5074024" cy="3382682"/>
          </a:xfr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2187387"/>
            <a:ext cx="5011271" cy="33408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980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onstantia"/>
        <a:ea typeface=""/>
        <a:cs typeface=""/>
      </a:majorFont>
      <a:minorFont>
        <a:latin typeface="Adobe Garamond Pro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349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Garamond Pro</vt:lpstr>
      <vt:lpstr>Arial</vt:lpstr>
      <vt:lpstr>Constantia</vt:lpstr>
      <vt:lpstr>Trebuchet MS</vt:lpstr>
      <vt:lpstr>Circuit</vt:lpstr>
      <vt:lpstr>Introducing national organization for development of exceptional talents</vt:lpstr>
      <vt:lpstr>National organization for development of exceptional talents</vt:lpstr>
      <vt:lpstr>Honors &amp; Alumni</vt:lpstr>
      <vt:lpstr>Honors &amp; Alumni</vt:lpstr>
      <vt:lpstr>Science education method in nodet schools</vt:lpstr>
      <vt:lpstr>Science and technology fair</vt:lpstr>
      <vt:lpstr>Science and technology fair</vt:lpstr>
      <vt:lpstr>Science and technology fair</vt:lpstr>
      <vt:lpstr>Science and technology fair</vt:lpstr>
      <vt:lpstr>Science and technology fair</vt:lpstr>
      <vt:lpstr>Science and technology fair</vt:lpstr>
      <vt:lpstr>Rope workshop!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 nik</dc:creator>
  <cp:lastModifiedBy>ehsan nik</cp:lastModifiedBy>
  <cp:revision>151</cp:revision>
  <dcterms:created xsi:type="dcterms:W3CDTF">2017-12-10T08:39:54Z</dcterms:created>
  <dcterms:modified xsi:type="dcterms:W3CDTF">2017-12-18T03:48:56Z</dcterms:modified>
</cp:coreProperties>
</file>