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4" r:id="rId4"/>
    <p:sldId id="261" r:id="rId5"/>
    <p:sldId id="263" r:id="rId6"/>
    <p:sldId id="262" r:id="rId7"/>
    <p:sldId id="267" r:id="rId8"/>
    <p:sldId id="268" r:id="rId9"/>
    <p:sldId id="272" r:id="rId10"/>
    <p:sldId id="274" r:id="rId11"/>
    <p:sldId id="275" r:id="rId12"/>
    <p:sldId id="277" r:id="rId13"/>
    <p:sldId id="266"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188"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tuntas</c:v>
                </c:pt>
              </c:strCache>
            </c:strRef>
          </c:tx>
          <c:invertIfNegative val="0"/>
          <c:cat>
            <c:strRef>
              <c:f>Sheet1!$A$2:$A$3</c:f>
              <c:strCache>
                <c:ptCount val="2"/>
                <c:pt idx="0">
                  <c:v>pre-test</c:v>
                </c:pt>
                <c:pt idx="1">
                  <c:v>post-test</c:v>
                </c:pt>
              </c:strCache>
            </c:strRef>
          </c:cat>
          <c:val>
            <c:numRef>
              <c:f>Sheet1!$B$2:$B$3</c:f>
              <c:numCache>
                <c:formatCode>General</c:formatCode>
                <c:ptCount val="2"/>
                <c:pt idx="0">
                  <c:v>2</c:v>
                </c:pt>
                <c:pt idx="1">
                  <c:v>17</c:v>
                </c:pt>
              </c:numCache>
            </c:numRef>
          </c:val>
        </c:ser>
        <c:ser>
          <c:idx val="1"/>
          <c:order val="1"/>
          <c:tx>
            <c:strRef>
              <c:f>Sheet1!$C$1</c:f>
              <c:strCache>
                <c:ptCount val="1"/>
                <c:pt idx="0">
                  <c:v>tidak tuntas</c:v>
                </c:pt>
              </c:strCache>
            </c:strRef>
          </c:tx>
          <c:invertIfNegative val="0"/>
          <c:cat>
            <c:strRef>
              <c:f>Sheet1!$A$2:$A$3</c:f>
              <c:strCache>
                <c:ptCount val="2"/>
                <c:pt idx="0">
                  <c:v>pre-test</c:v>
                </c:pt>
                <c:pt idx="1">
                  <c:v>post-test</c:v>
                </c:pt>
              </c:strCache>
            </c:strRef>
          </c:cat>
          <c:val>
            <c:numRef>
              <c:f>Sheet1!$C$2:$C$3</c:f>
              <c:numCache>
                <c:formatCode>General</c:formatCode>
                <c:ptCount val="2"/>
                <c:pt idx="0">
                  <c:v>17</c:v>
                </c:pt>
                <c:pt idx="1">
                  <c:v>2</c:v>
                </c:pt>
              </c:numCache>
            </c:numRef>
          </c:val>
        </c:ser>
        <c:ser>
          <c:idx val="2"/>
          <c:order val="2"/>
          <c:tx>
            <c:strRef>
              <c:f>Sheet1!$D$1</c:f>
              <c:strCache>
                <c:ptCount val="1"/>
                <c:pt idx="0">
                  <c:v>rata-rata nilai</c:v>
                </c:pt>
              </c:strCache>
            </c:strRef>
          </c:tx>
          <c:invertIfNegative val="0"/>
          <c:cat>
            <c:strRef>
              <c:f>Sheet1!$A$2:$A$3</c:f>
              <c:strCache>
                <c:ptCount val="2"/>
                <c:pt idx="0">
                  <c:v>pre-test</c:v>
                </c:pt>
                <c:pt idx="1">
                  <c:v>post-test</c:v>
                </c:pt>
              </c:strCache>
            </c:strRef>
          </c:cat>
          <c:val>
            <c:numRef>
              <c:f>Sheet1!$D$2:$D$3</c:f>
              <c:numCache>
                <c:formatCode>General</c:formatCode>
                <c:ptCount val="2"/>
                <c:pt idx="0">
                  <c:v>36</c:v>
                </c:pt>
                <c:pt idx="1">
                  <c:v>81.599999999999994</c:v>
                </c:pt>
              </c:numCache>
            </c:numRef>
          </c:val>
        </c:ser>
        <c:ser>
          <c:idx val="3"/>
          <c:order val="3"/>
          <c:tx>
            <c:strRef>
              <c:f>Sheet1!$E$1</c:f>
              <c:strCache>
                <c:ptCount val="1"/>
                <c:pt idx="0">
                  <c:v>prosentase ketuntasan</c:v>
                </c:pt>
              </c:strCache>
            </c:strRef>
          </c:tx>
          <c:invertIfNegative val="0"/>
          <c:cat>
            <c:strRef>
              <c:f>Sheet1!$A$2:$A$3</c:f>
              <c:strCache>
                <c:ptCount val="2"/>
                <c:pt idx="0">
                  <c:v>pre-test</c:v>
                </c:pt>
                <c:pt idx="1">
                  <c:v>post-test</c:v>
                </c:pt>
              </c:strCache>
            </c:strRef>
          </c:cat>
          <c:val>
            <c:numRef>
              <c:f>Sheet1!$E$2:$E$3</c:f>
              <c:numCache>
                <c:formatCode>0.00%</c:formatCode>
                <c:ptCount val="2"/>
                <c:pt idx="0" formatCode="0%">
                  <c:v>10.53</c:v>
                </c:pt>
                <c:pt idx="1">
                  <c:v>89.47</c:v>
                </c:pt>
              </c:numCache>
            </c:numRef>
          </c:val>
        </c:ser>
        <c:dLbls>
          <c:showLegendKey val="0"/>
          <c:showVal val="0"/>
          <c:showCatName val="0"/>
          <c:showSerName val="0"/>
          <c:showPercent val="0"/>
          <c:showBubbleSize val="0"/>
        </c:dLbls>
        <c:gapWidth val="150"/>
        <c:axId val="197985024"/>
        <c:axId val="197986560"/>
      </c:barChart>
      <c:catAx>
        <c:axId val="197985024"/>
        <c:scaling>
          <c:orientation val="minMax"/>
        </c:scaling>
        <c:delete val="0"/>
        <c:axPos val="b"/>
        <c:majorTickMark val="out"/>
        <c:minorTickMark val="none"/>
        <c:tickLblPos val="nextTo"/>
        <c:txPr>
          <a:bodyPr/>
          <a:lstStyle/>
          <a:p>
            <a:pPr>
              <a:defRPr lang="en-US"/>
            </a:pPr>
            <a:endParaRPr lang="en-US"/>
          </a:p>
        </c:txPr>
        <c:crossAx val="197986560"/>
        <c:crosses val="autoZero"/>
        <c:auto val="1"/>
        <c:lblAlgn val="ctr"/>
        <c:lblOffset val="100"/>
        <c:noMultiLvlLbl val="0"/>
      </c:catAx>
      <c:valAx>
        <c:axId val="197986560"/>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97985024"/>
        <c:crosses val="autoZero"/>
        <c:crossBetween val="between"/>
      </c:valAx>
    </c:plotArea>
    <c:legend>
      <c:legendPos val="r"/>
      <c:layout>
        <c:manualLayout>
          <c:xMode val="edge"/>
          <c:yMode val="edge"/>
          <c:x val="0.66672906438313884"/>
          <c:y val="0.30560849797488676"/>
          <c:w val="0.33327093561686666"/>
          <c:h val="0.49994503179992095"/>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9CE01-C847-40C1-9116-6E823DE955D6}" type="doc">
      <dgm:prSet loTypeId="urn:microsoft.com/office/officeart/2005/8/layout/arrow2" loCatId="process" qsTypeId="urn:microsoft.com/office/officeart/2005/8/quickstyle/simple1" qsCatId="simple" csTypeId="urn:microsoft.com/office/officeart/2005/8/colors/accent3_1" csCatId="accent3" phldr="1"/>
      <dgm:spPr/>
    </dgm:pt>
    <dgm:pt modelId="{F74984B4-DA4B-46E5-B2E5-C7F4DE9D84EE}">
      <dgm:prSet phldrT="[Text]"/>
      <dgm:spPr/>
      <dgm:t>
        <a:bodyPr/>
        <a:lstStyle/>
        <a:p>
          <a:r>
            <a:rPr lang="id-ID" dirty="0" smtClean="0"/>
            <a:t>PEMBELAJARAN KLASIFIKASI SPERMATOPYTA</a:t>
          </a:r>
          <a:endParaRPr lang="id-ID" dirty="0"/>
        </a:p>
      </dgm:t>
    </dgm:pt>
    <dgm:pt modelId="{8DA048BF-8216-48AF-82FC-F0EF522AA47E}" type="parTrans" cxnId="{3EBBA47F-9E9D-419F-84FB-5A201BEFAE82}">
      <dgm:prSet/>
      <dgm:spPr/>
      <dgm:t>
        <a:bodyPr/>
        <a:lstStyle/>
        <a:p>
          <a:endParaRPr lang="id-ID"/>
        </a:p>
      </dgm:t>
    </dgm:pt>
    <dgm:pt modelId="{2201B2E8-06BF-45B6-A8BE-D55CBFDC9BC7}" type="sibTrans" cxnId="{3EBBA47F-9E9D-419F-84FB-5A201BEFAE82}">
      <dgm:prSet/>
      <dgm:spPr/>
      <dgm:t>
        <a:bodyPr/>
        <a:lstStyle/>
        <a:p>
          <a:endParaRPr lang="id-ID"/>
        </a:p>
      </dgm:t>
    </dgm:pt>
    <dgm:pt modelId="{77D8638F-F5DB-4DB9-8F0A-94C644903DFC}">
      <dgm:prSet phldrT="[Text]"/>
      <dgm:spPr/>
      <dgm:t>
        <a:bodyPr/>
        <a:lstStyle/>
        <a:p>
          <a:pPr>
            <a:lnSpc>
              <a:spcPct val="100000"/>
            </a:lnSpc>
            <a:spcAft>
              <a:spcPts val="0"/>
            </a:spcAft>
          </a:pPr>
          <a:r>
            <a:rPr lang="id-ID" dirty="0" smtClean="0"/>
            <a:t>PENGGUNAAN METHODHE ENVIRONMENTAL LEARNING BERBASIS MEDIA VISUAL UNTUK MENINGKATKAN PEMBELAJARAN IPA</a:t>
          </a:r>
          <a:endParaRPr lang="id-ID" dirty="0"/>
        </a:p>
      </dgm:t>
    </dgm:pt>
    <dgm:pt modelId="{6343CA81-2ADF-466A-964D-8A99E0A72F1A}" type="parTrans" cxnId="{E6E6F314-49AA-4839-8DE9-32F453223ED3}">
      <dgm:prSet/>
      <dgm:spPr/>
      <dgm:t>
        <a:bodyPr/>
        <a:lstStyle/>
        <a:p>
          <a:endParaRPr lang="id-ID"/>
        </a:p>
      </dgm:t>
    </dgm:pt>
    <dgm:pt modelId="{69CC7FD9-667D-4FD3-9126-9B4CB0FE1824}" type="sibTrans" cxnId="{E6E6F314-49AA-4839-8DE9-32F453223ED3}">
      <dgm:prSet/>
      <dgm:spPr/>
      <dgm:t>
        <a:bodyPr/>
        <a:lstStyle/>
        <a:p>
          <a:endParaRPr lang="id-ID"/>
        </a:p>
      </dgm:t>
    </dgm:pt>
    <dgm:pt modelId="{8331F624-06D2-4CE3-9C7A-570F0BA5A969}">
      <dgm:prSet phldrT="[Text]"/>
      <dgm:spPr/>
      <dgm:t>
        <a:bodyPr/>
        <a:lstStyle/>
        <a:p>
          <a:r>
            <a:rPr lang="id-ID" dirty="0" smtClean="0"/>
            <a:t>HASIL PEMBELAJARAN SISWA IPA</a:t>
          </a:r>
          <a:endParaRPr lang="id-ID" dirty="0"/>
        </a:p>
      </dgm:t>
    </dgm:pt>
    <dgm:pt modelId="{3D1F0C34-73F6-4E61-9769-DF7E59E3221F}" type="parTrans" cxnId="{F9181E4B-076B-4809-BDA8-F62FC3F8C972}">
      <dgm:prSet/>
      <dgm:spPr/>
      <dgm:t>
        <a:bodyPr/>
        <a:lstStyle/>
        <a:p>
          <a:endParaRPr lang="id-ID"/>
        </a:p>
      </dgm:t>
    </dgm:pt>
    <dgm:pt modelId="{268375D3-DE46-4337-9A57-224895512CCF}" type="sibTrans" cxnId="{F9181E4B-076B-4809-BDA8-F62FC3F8C972}">
      <dgm:prSet/>
      <dgm:spPr/>
      <dgm:t>
        <a:bodyPr/>
        <a:lstStyle/>
        <a:p>
          <a:endParaRPr lang="id-ID"/>
        </a:p>
      </dgm:t>
    </dgm:pt>
    <dgm:pt modelId="{33B47D5C-DDD7-4744-B948-73A852E88510}" type="pres">
      <dgm:prSet presAssocID="{6ED9CE01-C847-40C1-9116-6E823DE955D6}" presName="arrowDiagram" presStyleCnt="0">
        <dgm:presLayoutVars>
          <dgm:chMax val="5"/>
          <dgm:dir/>
          <dgm:resizeHandles val="exact"/>
        </dgm:presLayoutVars>
      </dgm:prSet>
      <dgm:spPr/>
    </dgm:pt>
    <dgm:pt modelId="{825492C9-70D3-4718-A7D3-D5B4EB695FF7}" type="pres">
      <dgm:prSet presAssocID="{6ED9CE01-C847-40C1-9116-6E823DE955D6}" presName="arrow" presStyleLbl="bgShp" presStyleIdx="0" presStyleCnt="1"/>
      <dgm:spPr/>
    </dgm:pt>
    <dgm:pt modelId="{A44A5222-77E1-48CD-8B63-A037AEAF849C}" type="pres">
      <dgm:prSet presAssocID="{6ED9CE01-C847-40C1-9116-6E823DE955D6}" presName="arrowDiagram3" presStyleCnt="0"/>
      <dgm:spPr/>
    </dgm:pt>
    <dgm:pt modelId="{50E33DD5-5CA1-4468-A5C9-D47A9D91DE5D}" type="pres">
      <dgm:prSet presAssocID="{F74984B4-DA4B-46E5-B2E5-C7F4DE9D84EE}" presName="bullet3a" presStyleLbl="node1" presStyleIdx="0" presStyleCnt="3"/>
      <dgm:spPr/>
    </dgm:pt>
    <dgm:pt modelId="{520DD0CC-8673-4FCA-97FD-385072E8EE74}" type="pres">
      <dgm:prSet presAssocID="{F74984B4-DA4B-46E5-B2E5-C7F4DE9D84EE}" presName="textBox3a" presStyleLbl="revTx" presStyleIdx="0" presStyleCnt="3">
        <dgm:presLayoutVars>
          <dgm:bulletEnabled val="1"/>
        </dgm:presLayoutVars>
      </dgm:prSet>
      <dgm:spPr/>
      <dgm:t>
        <a:bodyPr/>
        <a:lstStyle/>
        <a:p>
          <a:endParaRPr lang="id-ID"/>
        </a:p>
      </dgm:t>
    </dgm:pt>
    <dgm:pt modelId="{6CD4DDC0-E364-4852-AD54-100588F1A9BA}" type="pres">
      <dgm:prSet presAssocID="{77D8638F-F5DB-4DB9-8F0A-94C644903DFC}" presName="bullet3b" presStyleLbl="node1" presStyleIdx="1" presStyleCnt="3"/>
      <dgm:spPr/>
    </dgm:pt>
    <dgm:pt modelId="{4F12829A-BD66-4B12-83AE-674F31A5B32D}" type="pres">
      <dgm:prSet presAssocID="{77D8638F-F5DB-4DB9-8F0A-94C644903DFC}" presName="textBox3b" presStyleLbl="revTx" presStyleIdx="1" presStyleCnt="3" custScaleX="197301">
        <dgm:presLayoutVars>
          <dgm:bulletEnabled val="1"/>
        </dgm:presLayoutVars>
      </dgm:prSet>
      <dgm:spPr/>
      <dgm:t>
        <a:bodyPr/>
        <a:lstStyle/>
        <a:p>
          <a:endParaRPr lang="id-ID"/>
        </a:p>
      </dgm:t>
    </dgm:pt>
    <dgm:pt modelId="{D7657D83-CE72-49FE-8AD7-D89ADDCB2A1B}" type="pres">
      <dgm:prSet presAssocID="{8331F624-06D2-4CE3-9C7A-570F0BA5A969}" presName="bullet3c" presStyleLbl="node1" presStyleIdx="2" presStyleCnt="3"/>
      <dgm:spPr/>
    </dgm:pt>
    <dgm:pt modelId="{D4CD8C09-0CAF-4E08-8195-F8B327A7A4B9}" type="pres">
      <dgm:prSet presAssocID="{8331F624-06D2-4CE3-9C7A-570F0BA5A969}" presName="textBox3c" presStyleLbl="revTx" presStyleIdx="2" presStyleCnt="3">
        <dgm:presLayoutVars>
          <dgm:bulletEnabled val="1"/>
        </dgm:presLayoutVars>
      </dgm:prSet>
      <dgm:spPr/>
      <dgm:t>
        <a:bodyPr/>
        <a:lstStyle/>
        <a:p>
          <a:endParaRPr lang="id-ID"/>
        </a:p>
      </dgm:t>
    </dgm:pt>
  </dgm:ptLst>
  <dgm:cxnLst>
    <dgm:cxn modelId="{73AA91CF-EC3A-4344-B36C-A64BC4D98013}" type="presOf" srcId="{6ED9CE01-C847-40C1-9116-6E823DE955D6}" destId="{33B47D5C-DDD7-4744-B948-73A852E88510}" srcOrd="0" destOrd="0" presId="urn:microsoft.com/office/officeart/2005/8/layout/arrow2"/>
    <dgm:cxn modelId="{3EBBA47F-9E9D-419F-84FB-5A201BEFAE82}" srcId="{6ED9CE01-C847-40C1-9116-6E823DE955D6}" destId="{F74984B4-DA4B-46E5-B2E5-C7F4DE9D84EE}" srcOrd="0" destOrd="0" parTransId="{8DA048BF-8216-48AF-82FC-F0EF522AA47E}" sibTransId="{2201B2E8-06BF-45B6-A8BE-D55CBFDC9BC7}"/>
    <dgm:cxn modelId="{7857E69A-AD87-4395-94F0-A687E1F4D4CC}" type="presOf" srcId="{F74984B4-DA4B-46E5-B2E5-C7F4DE9D84EE}" destId="{520DD0CC-8673-4FCA-97FD-385072E8EE74}" srcOrd="0" destOrd="0" presId="urn:microsoft.com/office/officeart/2005/8/layout/arrow2"/>
    <dgm:cxn modelId="{E6E6F314-49AA-4839-8DE9-32F453223ED3}" srcId="{6ED9CE01-C847-40C1-9116-6E823DE955D6}" destId="{77D8638F-F5DB-4DB9-8F0A-94C644903DFC}" srcOrd="1" destOrd="0" parTransId="{6343CA81-2ADF-466A-964D-8A99E0A72F1A}" sibTransId="{69CC7FD9-667D-4FD3-9126-9B4CB0FE1824}"/>
    <dgm:cxn modelId="{89743378-6E5F-4538-9A1C-BCC38FEDAF98}" type="presOf" srcId="{77D8638F-F5DB-4DB9-8F0A-94C644903DFC}" destId="{4F12829A-BD66-4B12-83AE-674F31A5B32D}" srcOrd="0" destOrd="0" presId="urn:microsoft.com/office/officeart/2005/8/layout/arrow2"/>
    <dgm:cxn modelId="{F9181E4B-076B-4809-BDA8-F62FC3F8C972}" srcId="{6ED9CE01-C847-40C1-9116-6E823DE955D6}" destId="{8331F624-06D2-4CE3-9C7A-570F0BA5A969}" srcOrd="2" destOrd="0" parTransId="{3D1F0C34-73F6-4E61-9769-DF7E59E3221F}" sibTransId="{268375D3-DE46-4337-9A57-224895512CCF}"/>
    <dgm:cxn modelId="{114A1A1B-85E3-4CB5-AD18-8432C88A33B6}" type="presOf" srcId="{8331F624-06D2-4CE3-9C7A-570F0BA5A969}" destId="{D4CD8C09-0CAF-4E08-8195-F8B327A7A4B9}" srcOrd="0" destOrd="0" presId="urn:microsoft.com/office/officeart/2005/8/layout/arrow2"/>
    <dgm:cxn modelId="{3A748918-BB77-40E8-93E2-FA5C5D991AE9}" type="presParOf" srcId="{33B47D5C-DDD7-4744-B948-73A852E88510}" destId="{825492C9-70D3-4718-A7D3-D5B4EB695FF7}" srcOrd="0" destOrd="0" presId="urn:microsoft.com/office/officeart/2005/8/layout/arrow2"/>
    <dgm:cxn modelId="{76212FD6-8C36-4E37-A5B3-30DBD908EDF6}" type="presParOf" srcId="{33B47D5C-DDD7-4744-B948-73A852E88510}" destId="{A44A5222-77E1-48CD-8B63-A037AEAF849C}" srcOrd="1" destOrd="0" presId="urn:microsoft.com/office/officeart/2005/8/layout/arrow2"/>
    <dgm:cxn modelId="{4238C026-1C0B-478C-AD2F-763C90DB706E}" type="presParOf" srcId="{A44A5222-77E1-48CD-8B63-A037AEAF849C}" destId="{50E33DD5-5CA1-4468-A5C9-D47A9D91DE5D}" srcOrd="0" destOrd="0" presId="urn:microsoft.com/office/officeart/2005/8/layout/arrow2"/>
    <dgm:cxn modelId="{8D3ED3F5-6121-4695-ADEC-18EB79278DDD}" type="presParOf" srcId="{A44A5222-77E1-48CD-8B63-A037AEAF849C}" destId="{520DD0CC-8673-4FCA-97FD-385072E8EE74}" srcOrd="1" destOrd="0" presId="urn:microsoft.com/office/officeart/2005/8/layout/arrow2"/>
    <dgm:cxn modelId="{867325A7-BB73-4B1C-A524-E0E13A64C003}" type="presParOf" srcId="{A44A5222-77E1-48CD-8B63-A037AEAF849C}" destId="{6CD4DDC0-E364-4852-AD54-100588F1A9BA}" srcOrd="2" destOrd="0" presId="urn:microsoft.com/office/officeart/2005/8/layout/arrow2"/>
    <dgm:cxn modelId="{F381A536-5EB3-49E9-A006-1FD110ECF239}" type="presParOf" srcId="{A44A5222-77E1-48CD-8B63-A037AEAF849C}" destId="{4F12829A-BD66-4B12-83AE-674F31A5B32D}" srcOrd="3" destOrd="0" presId="urn:microsoft.com/office/officeart/2005/8/layout/arrow2"/>
    <dgm:cxn modelId="{435F8615-66B8-47C7-9FE9-E47DB1A228C6}" type="presParOf" srcId="{A44A5222-77E1-48CD-8B63-A037AEAF849C}" destId="{D7657D83-CE72-49FE-8AD7-D89ADDCB2A1B}" srcOrd="4" destOrd="0" presId="urn:microsoft.com/office/officeart/2005/8/layout/arrow2"/>
    <dgm:cxn modelId="{75A6301C-D2E0-4DBC-9BB5-2997C7C681FE}" type="presParOf" srcId="{A44A5222-77E1-48CD-8B63-A037AEAF849C}" destId="{D4CD8C09-0CAF-4E08-8195-F8B327A7A4B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1CBE2-9C2A-4D2A-B427-DCABB5D4048D}" type="doc">
      <dgm:prSet loTypeId="urn:microsoft.com/office/officeart/2005/8/layout/pyramid1" loCatId="pyramid" qsTypeId="urn:microsoft.com/office/officeart/2005/8/quickstyle/simple1" qsCatId="simple" csTypeId="urn:microsoft.com/office/officeart/2005/8/colors/colorful2" csCatId="colorful" phldr="1"/>
      <dgm:spPr/>
    </dgm:pt>
    <dgm:pt modelId="{3B38E617-7920-4C3B-9C79-CF567F562101}">
      <dgm:prSet phldrT="[Text]"/>
      <dgm:spPr/>
      <dgm:t>
        <a:bodyPr/>
        <a:lstStyle/>
        <a:p>
          <a:pPr algn="ctr"/>
          <a:r>
            <a:rPr lang="en-US" dirty="0"/>
            <a:t>verbal 10%</a:t>
          </a:r>
        </a:p>
      </dgm:t>
    </dgm:pt>
    <dgm:pt modelId="{99DCDB68-334A-456C-869F-DD3B1EA5F56F}" type="parTrans" cxnId="{13D69E99-7339-4F52-8D55-0C450FCC3CEC}">
      <dgm:prSet/>
      <dgm:spPr/>
      <dgm:t>
        <a:bodyPr/>
        <a:lstStyle/>
        <a:p>
          <a:pPr algn="ctr"/>
          <a:endParaRPr lang="en-US"/>
        </a:p>
      </dgm:t>
    </dgm:pt>
    <dgm:pt modelId="{07CAACBE-1611-4C49-83CB-7233611A00A7}" type="sibTrans" cxnId="{13D69E99-7339-4F52-8D55-0C450FCC3CEC}">
      <dgm:prSet/>
      <dgm:spPr/>
      <dgm:t>
        <a:bodyPr/>
        <a:lstStyle/>
        <a:p>
          <a:pPr algn="ctr"/>
          <a:endParaRPr lang="en-US"/>
        </a:p>
      </dgm:t>
    </dgm:pt>
    <dgm:pt modelId="{2EADD0D9-F82B-4525-A831-5C2447382C4F}">
      <dgm:prSet phldrT="[Text]"/>
      <dgm:spPr/>
      <dgm:t>
        <a:bodyPr/>
        <a:lstStyle/>
        <a:p>
          <a:pPr algn="ctr"/>
          <a:r>
            <a:rPr lang="id-ID" dirty="0" smtClean="0"/>
            <a:t>mendengar</a:t>
          </a:r>
          <a:r>
            <a:rPr lang="en-US" dirty="0" smtClean="0"/>
            <a:t> </a:t>
          </a:r>
          <a:r>
            <a:rPr lang="en-US" dirty="0"/>
            <a:t>20%</a:t>
          </a:r>
        </a:p>
      </dgm:t>
    </dgm:pt>
    <dgm:pt modelId="{7AA13A5B-EE67-415B-9BAA-C1A0560D68B9}" type="parTrans" cxnId="{11A9ED21-E746-4BCB-AC1D-3F2131249A00}">
      <dgm:prSet/>
      <dgm:spPr/>
      <dgm:t>
        <a:bodyPr/>
        <a:lstStyle/>
        <a:p>
          <a:pPr algn="ctr"/>
          <a:endParaRPr lang="en-US"/>
        </a:p>
      </dgm:t>
    </dgm:pt>
    <dgm:pt modelId="{F05F1B12-9103-4F46-97EB-09EAC4FDA070}" type="sibTrans" cxnId="{11A9ED21-E746-4BCB-AC1D-3F2131249A00}">
      <dgm:prSet/>
      <dgm:spPr/>
      <dgm:t>
        <a:bodyPr/>
        <a:lstStyle/>
        <a:p>
          <a:pPr algn="ctr"/>
          <a:endParaRPr lang="en-US"/>
        </a:p>
      </dgm:t>
    </dgm:pt>
    <dgm:pt modelId="{14125430-E973-4D98-B88C-B790145A2FB1}">
      <dgm:prSet phldrT="[Text]"/>
      <dgm:spPr/>
      <dgm:t>
        <a:bodyPr/>
        <a:lstStyle/>
        <a:p>
          <a:pPr algn="ctr"/>
          <a:r>
            <a:rPr lang="id-ID" dirty="0" smtClean="0"/>
            <a:t>mendengar, Visual, melihat </a:t>
          </a:r>
          <a:r>
            <a:rPr lang="en-US" dirty="0" smtClean="0"/>
            <a:t>30</a:t>
          </a:r>
          <a:r>
            <a:rPr lang="en-US" dirty="0"/>
            <a:t>%</a:t>
          </a:r>
        </a:p>
      </dgm:t>
    </dgm:pt>
    <dgm:pt modelId="{C5AE3304-7303-4593-AC67-AFCB1F26ABFD}" type="parTrans" cxnId="{D5201538-2E8D-4B78-8A3B-59A5B755C6A4}">
      <dgm:prSet/>
      <dgm:spPr/>
      <dgm:t>
        <a:bodyPr/>
        <a:lstStyle/>
        <a:p>
          <a:pPr algn="ctr"/>
          <a:endParaRPr lang="en-US"/>
        </a:p>
      </dgm:t>
    </dgm:pt>
    <dgm:pt modelId="{6C653D25-41B5-487A-898D-2B6BF058DCF6}" type="sibTrans" cxnId="{D5201538-2E8D-4B78-8A3B-59A5B755C6A4}">
      <dgm:prSet/>
      <dgm:spPr/>
      <dgm:t>
        <a:bodyPr/>
        <a:lstStyle/>
        <a:p>
          <a:pPr algn="ctr"/>
          <a:endParaRPr lang="en-US"/>
        </a:p>
      </dgm:t>
    </dgm:pt>
    <dgm:pt modelId="{5C839681-E5A2-4A3C-946B-53DA89167978}">
      <dgm:prSet phldrT="[Text]"/>
      <dgm:spPr/>
      <dgm:t>
        <a:bodyPr/>
        <a:lstStyle/>
        <a:p>
          <a:pPr algn="ctr"/>
          <a:r>
            <a:rPr lang="id-ID" dirty="0" smtClean="0"/>
            <a:t>Katakan dan lakukan</a:t>
          </a:r>
          <a:r>
            <a:rPr lang="en-US" dirty="0" smtClean="0"/>
            <a:t>90</a:t>
          </a:r>
          <a:r>
            <a:rPr lang="en-US" dirty="0"/>
            <a:t>%     </a:t>
          </a:r>
        </a:p>
      </dgm:t>
    </dgm:pt>
    <dgm:pt modelId="{BEE3C2FF-600E-44DA-9C78-0BFB08EC47A0}" type="parTrans" cxnId="{B344B390-EC9A-44EA-81DD-45BAF2320E24}">
      <dgm:prSet/>
      <dgm:spPr/>
      <dgm:t>
        <a:bodyPr/>
        <a:lstStyle/>
        <a:p>
          <a:pPr algn="ctr"/>
          <a:endParaRPr lang="en-US"/>
        </a:p>
      </dgm:t>
    </dgm:pt>
    <dgm:pt modelId="{9FC52C32-8A53-40B7-8044-8C577484E0E9}" type="sibTrans" cxnId="{B344B390-EC9A-44EA-81DD-45BAF2320E24}">
      <dgm:prSet/>
      <dgm:spPr/>
      <dgm:t>
        <a:bodyPr/>
        <a:lstStyle/>
        <a:p>
          <a:pPr algn="ctr"/>
          <a:endParaRPr lang="en-US"/>
        </a:p>
      </dgm:t>
    </dgm:pt>
    <dgm:pt modelId="{69803714-44C2-4F85-B573-57527F053647}">
      <dgm:prSet phldrT="[Text]"/>
      <dgm:spPr/>
      <dgm:t>
        <a:bodyPr/>
        <a:lstStyle/>
        <a:p>
          <a:pPr algn="ctr"/>
          <a:r>
            <a:rPr lang="id-ID" dirty="0" smtClean="0"/>
            <a:t>Mendengar dan melihat</a:t>
          </a:r>
          <a:r>
            <a:rPr lang="en-US" dirty="0" smtClean="0"/>
            <a:t> </a:t>
          </a:r>
          <a:r>
            <a:rPr lang="en-US" dirty="0"/>
            <a:t>50%</a:t>
          </a:r>
        </a:p>
      </dgm:t>
    </dgm:pt>
    <dgm:pt modelId="{05456F12-A0A8-46E8-A302-358DE3423356}" type="parTrans" cxnId="{2F3C7168-66A4-4EAC-9585-1BBDEEC98983}">
      <dgm:prSet/>
      <dgm:spPr/>
      <dgm:t>
        <a:bodyPr/>
        <a:lstStyle/>
        <a:p>
          <a:pPr algn="ctr"/>
          <a:endParaRPr lang="en-US"/>
        </a:p>
      </dgm:t>
    </dgm:pt>
    <dgm:pt modelId="{4FFB898A-53FB-4FA9-8857-78A614918E63}" type="sibTrans" cxnId="{2F3C7168-66A4-4EAC-9585-1BBDEEC98983}">
      <dgm:prSet/>
      <dgm:spPr/>
      <dgm:t>
        <a:bodyPr/>
        <a:lstStyle/>
        <a:p>
          <a:pPr algn="ctr"/>
          <a:endParaRPr lang="en-US"/>
        </a:p>
      </dgm:t>
    </dgm:pt>
    <dgm:pt modelId="{7CCA28AA-DC00-42A7-B7DF-42B842BCE8F2}">
      <dgm:prSet phldrT="[Text]"/>
      <dgm:spPr/>
      <dgm:t>
        <a:bodyPr/>
        <a:lstStyle/>
        <a:p>
          <a:pPr algn="ctr"/>
          <a:r>
            <a:rPr lang="id-ID" dirty="0" smtClean="0"/>
            <a:t>Mengatakan dan</a:t>
          </a:r>
          <a:r>
            <a:rPr lang="en-US" dirty="0" smtClean="0"/>
            <a:t> </a:t>
          </a:r>
          <a:r>
            <a:rPr lang="en-US" dirty="0" err="1"/>
            <a:t>Kinestik</a:t>
          </a:r>
          <a:r>
            <a:rPr lang="en-US" dirty="0"/>
            <a:t> 70%</a:t>
          </a:r>
        </a:p>
      </dgm:t>
    </dgm:pt>
    <dgm:pt modelId="{F9744F97-ADE9-49D9-8456-9E698BA2C7DB}" type="parTrans" cxnId="{199F25B6-7C03-4065-AB4E-23FE44E05B98}">
      <dgm:prSet/>
      <dgm:spPr/>
      <dgm:t>
        <a:bodyPr/>
        <a:lstStyle/>
        <a:p>
          <a:pPr algn="ctr"/>
          <a:endParaRPr lang="en-US"/>
        </a:p>
      </dgm:t>
    </dgm:pt>
    <dgm:pt modelId="{B2146694-4FD1-42F8-968B-401917FB07DF}" type="sibTrans" cxnId="{199F25B6-7C03-4065-AB4E-23FE44E05B98}">
      <dgm:prSet/>
      <dgm:spPr/>
      <dgm:t>
        <a:bodyPr/>
        <a:lstStyle/>
        <a:p>
          <a:pPr algn="ctr"/>
          <a:endParaRPr lang="en-US"/>
        </a:p>
      </dgm:t>
    </dgm:pt>
    <dgm:pt modelId="{228C8A10-5F50-4123-8DF7-B27DD9F5188C}" type="pres">
      <dgm:prSet presAssocID="{2471CBE2-9C2A-4D2A-B427-DCABB5D4048D}" presName="Name0" presStyleCnt="0">
        <dgm:presLayoutVars>
          <dgm:dir/>
          <dgm:animLvl val="lvl"/>
          <dgm:resizeHandles val="exact"/>
        </dgm:presLayoutVars>
      </dgm:prSet>
      <dgm:spPr/>
    </dgm:pt>
    <dgm:pt modelId="{3D82C47A-1080-4FAD-BE09-007F71F0B713}" type="pres">
      <dgm:prSet presAssocID="{3B38E617-7920-4C3B-9C79-CF567F562101}" presName="Name8" presStyleCnt="0"/>
      <dgm:spPr/>
    </dgm:pt>
    <dgm:pt modelId="{31FD9916-BF84-4704-9F83-526A740E97E7}" type="pres">
      <dgm:prSet presAssocID="{3B38E617-7920-4C3B-9C79-CF567F562101}" presName="level" presStyleLbl="node1" presStyleIdx="0" presStyleCnt="6">
        <dgm:presLayoutVars>
          <dgm:chMax val="1"/>
          <dgm:bulletEnabled val="1"/>
        </dgm:presLayoutVars>
      </dgm:prSet>
      <dgm:spPr/>
      <dgm:t>
        <a:bodyPr/>
        <a:lstStyle/>
        <a:p>
          <a:endParaRPr lang="en-US"/>
        </a:p>
      </dgm:t>
    </dgm:pt>
    <dgm:pt modelId="{930A1715-6923-4B1B-A3A7-747163B61E83}" type="pres">
      <dgm:prSet presAssocID="{3B38E617-7920-4C3B-9C79-CF567F562101}" presName="levelTx" presStyleLbl="revTx" presStyleIdx="0" presStyleCnt="0">
        <dgm:presLayoutVars>
          <dgm:chMax val="1"/>
          <dgm:bulletEnabled val="1"/>
        </dgm:presLayoutVars>
      </dgm:prSet>
      <dgm:spPr/>
      <dgm:t>
        <a:bodyPr/>
        <a:lstStyle/>
        <a:p>
          <a:endParaRPr lang="en-US"/>
        </a:p>
      </dgm:t>
    </dgm:pt>
    <dgm:pt modelId="{7456B188-B238-4E2B-A125-38A291BFB067}" type="pres">
      <dgm:prSet presAssocID="{2EADD0D9-F82B-4525-A831-5C2447382C4F}" presName="Name8" presStyleCnt="0"/>
      <dgm:spPr/>
    </dgm:pt>
    <dgm:pt modelId="{CE6BFF58-651A-421B-8129-81AE768E1BF3}" type="pres">
      <dgm:prSet presAssocID="{2EADD0D9-F82B-4525-A831-5C2447382C4F}" presName="level" presStyleLbl="node1" presStyleIdx="1" presStyleCnt="6">
        <dgm:presLayoutVars>
          <dgm:chMax val="1"/>
          <dgm:bulletEnabled val="1"/>
        </dgm:presLayoutVars>
      </dgm:prSet>
      <dgm:spPr/>
      <dgm:t>
        <a:bodyPr/>
        <a:lstStyle/>
        <a:p>
          <a:endParaRPr lang="en-US"/>
        </a:p>
      </dgm:t>
    </dgm:pt>
    <dgm:pt modelId="{0D398BBA-E103-4610-8171-4275E6ECE1BB}" type="pres">
      <dgm:prSet presAssocID="{2EADD0D9-F82B-4525-A831-5C2447382C4F}" presName="levelTx" presStyleLbl="revTx" presStyleIdx="0" presStyleCnt="0">
        <dgm:presLayoutVars>
          <dgm:chMax val="1"/>
          <dgm:bulletEnabled val="1"/>
        </dgm:presLayoutVars>
      </dgm:prSet>
      <dgm:spPr/>
      <dgm:t>
        <a:bodyPr/>
        <a:lstStyle/>
        <a:p>
          <a:endParaRPr lang="en-US"/>
        </a:p>
      </dgm:t>
    </dgm:pt>
    <dgm:pt modelId="{0ACDD79B-C1A1-4DF9-A1F4-B64FC288F089}" type="pres">
      <dgm:prSet presAssocID="{14125430-E973-4D98-B88C-B790145A2FB1}" presName="Name8" presStyleCnt="0"/>
      <dgm:spPr/>
    </dgm:pt>
    <dgm:pt modelId="{D99F9313-70FB-4F73-9834-0DC1575FEF27}" type="pres">
      <dgm:prSet presAssocID="{14125430-E973-4D98-B88C-B790145A2FB1}" presName="level" presStyleLbl="node1" presStyleIdx="2" presStyleCnt="6" custLinFactNeighborX="1093" custLinFactNeighborY="-2299">
        <dgm:presLayoutVars>
          <dgm:chMax val="1"/>
          <dgm:bulletEnabled val="1"/>
        </dgm:presLayoutVars>
      </dgm:prSet>
      <dgm:spPr/>
      <dgm:t>
        <a:bodyPr/>
        <a:lstStyle/>
        <a:p>
          <a:endParaRPr lang="en-US"/>
        </a:p>
      </dgm:t>
    </dgm:pt>
    <dgm:pt modelId="{8BD62C92-2362-4AF8-B328-F75272232201}" type="pres">
      <dgm:prSet presAssocID="{14125430-E973-4D98-B88C-B790145A2FB1}" presName="levelTx" presStyleLbl="revTx" presStyleIdx="0" presStyleCnt="0">
        <dgm:presLayoutVars>
          <dgm:chMax val="1"/>
          <dgm:bulletEnabled val="1"/>
        </dgm:presLayoutVars>
      </dgm:prSet>
      <dgm:spPr/>
      <dgm:t>
        <a:bodyPr/>
        <a:lstStyle/>
        <a:p>
          <a:endParaRPr lang="en-US"/>
        </a:p>
      </dgm:t>
    </dgm:pt>
    <dgm:pt modelId="{A2732E7A-D5BE-4DCB-9EFD-B6FC336918DB}" type="pres">
      <dgm:prSet presAssocID="{69803714-44C2-4F85-B573-57527F053647}" presName="Name8" presStyleCnt="0"/>
      <dgm:spPr/>
    </dgm:pt>
    <dgm:pt modelId="{625E8C6B-94FD-4DC7-80D0-94119C6EAE61}" type="pres">
      <dgm:prSet presAssocID="{69803714-44C2-4F85-B573-57527F053647}" presName="level" presStyleLbl="node1" presStyleIdx="3" presStyleCnt="6">
        <dgm:presLayoutVars>
          <dgm:chMax val="1"/>
          <dgm:bulletEnabled val="1"/>
        </dgm:presLayoutVars>
      </dgm:prSet>
      <dgm:spPr/>
      <dgm:t>
        <a:bodyPr/>
        <a:lstStyle/>
        <a:p>
          <a:endParaRPr lang="en-US"/>
        </a:p>
      </dgm:t>
    </dgm:pt>
    <dgm:pt modelId="{AF975881-64D3-40FF-9FB8-215364158BDE}" type="pres">
      <dgm:prSet presAssocID="{69803714-44C2-4F85-B573-57527F053647}" presName="levelTx" presStyleLbl="revTx" presStyleIdx="0" presStyleCnt="0">
        <dgm:presLayoutVars>
          <dgm:chMax val="1"/>
          <dgm:bulletEnabled val="1"/>
        </dgm:presLayoutVars>
      </dgm:prSet>
      <dgm:spPr/>
      <dgm:t>
        <a:bodyPr/>
        <a:lstStyle/>
        <a:p>
          <a:endParaRPr lang="en-US"/>
        </a:p>
      </dgm:t>
    </dgm:pt>
    <dgm:pt modelId="{067AD0D0-8C28-4205-9F8D-1A4C6F948FAB}" type="pres">
      <dgm:prSet presAssocID="{7CCA28AA-DC00-42A7-B7DF-42B842BCE8F2}" presName="Name8" presStyleCnt="0"/>
      <dgm:spPr/>
    </dgm:pt>
    <dgm:pt modelId="{2929AD51-B0F8-477A-9CD2-0598487FBA41}" type="pres">
      <dgm:prSet presAssocID="{7CCA28AA-DC00-42A7-B7DF-42B842BCE8F2}" presName="level" presStyleLbl="node1" presStyleIdx="4" presStyleCnt="6" custLinFactNeighborX="-328" custLinFactNeighborY="-2299">
        <dgm:presLayoutVars>
          <dgm:chMax val="1"/>
          <dgm:bulletEnabled val="1"/>
        </dgm:presLayoutVars>
      </dgm:prSet>
      <dgm:spPr/>
      <dgm:t>
        <a:bodyPr/>
        <a:lstStyle/>
        <a:p>
          <a:endParaRPr lang="en-US"/>
        </a:p>
      </dgm:t>
    </dgm:pt>
    <dgm:pt modelId="{7240D300-84D2-4066-9F4C-CEA464AC42EE}" type="pres">
      <dgm:prSet presAssocID="{7CCA28AA-DC00-42A7-B7DF-42B842BCE8F2}" presName="levelTx" presStyleLbl="revTx" presStyleIdx="0" presStyleCnt="0">
        <dgm:presLayoutVars>
          <dgm:chMax val="1"/>
          <dgm:bulletEnabled val="1"/>
        </dgm:presLayoutVars>
      </dgm:prSet>
      <dgm:spPr/>
      <dgm:t>
        <a:bodyPr/>
        <a:lstStyle/>
        <a:p>
          <a:endParaRPr lang="en-US"/>
        </a:p>
      </dgm:t>
    </dgm:pt>
    <dgm:pt modelId="{D9BF77BD-AD6C-486C-893A-F9E45588D2C1}" type="pres">
      <dgm:prSet presAssocID="{5C839681-E5A2-4A3C-946B-53DA89167978}" presName="Name8" presStyleCnt="0"/>
      <dgm:spPr/>
    </dgm:pt>
    <dgm:pt modelId="{BA8DF8A5-F59B-4488-B88D-4BA843DEC13A}" type="pres">
      <dgm:prSet presAssocID="{5C839681-E5A2-4A3C-946B-53DA89167978}" presName="level" presStyleLbl="node1" presStyleIdx="5" presStyleCnt="6" custLinFactNeighborX="1408" custLinFactNeighborY="13927">
        <dgm:presLayoutVars>
          <dgm:chMax val="1"/>
          <dgm:bulletEnabled val="1"/>
        </dgm:presLayoutVars>
      </dgm:prSet>
      <dgm:spPr/>
      <dgm:t>
        <a:bodyPr/>
        <a:lstStyle/>
        <a:p>
          <a:endParaRPr lang="en-US"/>
        </a:p>
      </dgm:t>
    </dgm:pt>
    <dgm:pt modelId="{4017B292-0459-4641-ACCD-4552FD510130}" type="pres">
      <dgm:prSet presAssocID="{5C839681-E5A2-4A3C-946B-53DA89167978}" presName="levelTx" presStyleLbl="revTx" presStyleIdx="0" presStyleCnt="0">
        <dgm:presLayoutVars>
          <dgm:chMax val="1"/>
          <dgm:bulletEnabled val="1"/>
        </dgm:presLayoutVars>
      </dgm:prSet>
      <dgm:spPr/>
      <dgm:t>
        <a:bodyPr/>
        <a:lstStyle/>
        <a:p>
          <a:endParaRPr lang="en-US"/>
        </a:p>
      </dgm:t>
    </dgm:pt>
  </dgm:ptLst>
  <dgm:cxnLst>
    <dgm:cxn modelId="{2F3C7168-66A4-4EAC-9585-1BBDEEC98983}" srcId="{2471CBE2-9C2A-4D2A-B427-DCABB5D4048D}" destId="{69803714-44C2-4F85-B573-57527F053647}" srcOrd="3" destOrd="0" parTransId="{05456F12-A0A8-46E8-A302-358DE3423356}" sibTransId="{4FFB898A-53FB-4FA9-8857-78A614918E63}"/>
    <dgm:cxn modelId="{B344B390-EC9A-44EA-81DD-45BAF2320E24}" srcId="{2471CBE2-9C2A-4D2A-B427-DCABB5D4048D}" destId="{5C839681-E5A2-4A3C-946B-53DA89167978}" srcOrd="5" destOrd="0" parTransId="{BEE3C2FF-600E-44DA-9C78-0BFB08EC47A0}" sibTransId="{9FC52C32-8A53-40B7-8044-8C577484E0E9}"/>
    <dgm:cxn modelId="{B7EB3DDD-C8C1-4A15-B5B1-CB3D60F0CE61}" type="presOf" srcId="{2EADD0D9-F82B-4525-A831-5C2447382C4F}" destId="{CE6BFF58-651A-421B-8129-81AE768E1BF3}" srcOrd="0" destOrd="0" presId="urn:microsoft.com/office/officeart/2005/8/layout/pyramid1"/>
    <dgm:cxn modelId="{ADDC21E8-2267-4FB3-939F-82B9152AA270}" type="presOf" srcId="{2471CBE2-9C2A-4D2A-B427-DCABB5D4048D}" destId="{228C8A10-5F50-4123-8DF7-B27DD9F5188C}" srcOrd="0" destOrd="0" presId="urn:microsoft.com/office/officeart/2005/8/layout/pyramid1"/>
    <dgm:cxn modelId="{11A9ED21-E746-4BCB-AC1D-3F2131249A00}" srcId="{2471CBE2-9C2A-4D2A-B427-DCABB5D4048D}" destId="{2EADD0D9-F82B-4525-A831-5C2447382C4F}" srcOrd="1" destOrd="0" parTransId="{7AA13A5B-EE67-415B-9BAA-C1A0560D68B9}" sibTransId="{F05F1B12-9103-4F46-97EB-09EAC4FDA070}"/>
    <dgm:cxn modelId="{D5B459E9-7DE4-4D0D-80B3-D6B5B4AB8E82}" type="presOf" srcId="{14125430-E973-4D98-B88C-B790145A2FB1}" destId="{D99F9313-70FB-4F73-9834-0DC1575FEF27}" srcOrd="0" destOrd="0" presId="urn:microsoft.com/office/officeart/2005/8/layout/pyramid1"/>
    <dgm:cxn modelId="{710CCEA8-C530-41ED-84DB-42C21738760F}" type="presOf" srcId="{3B38E617-7920-4C3B-9C79-CF567F562101}" destId="{930A1715-6923-4B1B-A3A7-747163B61E83}" srcOrd="1" destOrd="0" presId="urn:microsoft.com/office/officeart/2005/8/layout/pyramid1"/>
    <dgm:cxn modelId="{8C2DF6CB-C39B-4D34-B596-9AF12C98E1C3}" type="presOf" srcId="{69803714-44C2-4F85-B573-57527F053647}" destId="{AF975881-64D3-40FF-9FB8-215364158BDE}" srcOrd="1" destOrd="0" presId="urn:microsoft.com/office/officeart/2005/8/layout/pyramid1"/>
    <dgm:cxn modelId="{927FDDDC-A84D-468B-B19B-8BC6CDB69FA3}" type="presOf" srcId="{69803714-44C2-4F85-B573-57527F053647}" destId="{625E8C6B-94FD-4DC7-80D0-94119C6EAE61}" srcOrd="0" destOrd="0" presId="urn:microsoft.com/office/officeart/2005/8/layout/pyramid1"/>
    <dgm:cxn modelId="{13D69E99-7339-4F52-8D55-0C450FCC3CEC}" srcId="{2471CBE2-9C2A-4D2A-B427-DCABB5D4048D}" destId="{3B38E617-7920-4C3B-9C79-CF567F562101}" srcOrd="0" destOrd="0" parTransId="{99DCDB68-334A-456C-869F-DD3B1EA5F56F}" sibTransId="{07CAACBE-1611-4C49-83CB-7233611A00A7}"/>
    <dgm:cxn modelId="{C2D62E53-EB98-4138-B77B-8BC6F113CC34}" type="presOf" srcId="{7CCA28AA-DC00-42A7-B7DF-42B842BCE8F2}" destId="{7240D300-84D2-4066-9F4C-CEA464AC42EE}" srcOrd="1" destOrd="0" presId="urn:microsoft.com/office/officeart/2005/8/layout/pyramid1"/>
    <dgm:cxn modelId="{199F25B6-7C03-4065-AB4E-23FE44E05B98}" srcId="{2471CBE2-9C2A-4D2A-B427-DCABB5D4048D}" destId="{7CCA28AA-DC00-42A7-B7DF-42B842BCE8F2}" srcOrd="4" destOrd="0" parTransId="{F9744F97-ADE9-49D9-8456-9E698BA2C7DB}" sibTransId="{B2146694-4FD1-42F8-968B-401917FB07DF}"/>
    <dgm:cxn modelId="{D5201538-2E8D-4B78-8A3B-59A5B755C6A4}" srcId="{2471CBE2-9C2A-4D2A-B427-DCABB5D4048D}" destId="{14125430-E973-4D98-B88C-B790145A2FB1}" srcOrd="2" destOrd="0" parTransId="{C5AE3304-7303-4593-AC67-AFCB1F26ABFD}" sibTransId="{6C653D25-41B5-487A-898D-2B6BF058DCF6}"/>
    <dgm:cxn modelId="{67D24317-C856-446B-A7C1-09157F659ED3}" type="presOf" srcId="{7CCA28AA-DC00-42A7-B7DF-42B842BCE8F2}" destId="{2929AD51-B0F8-477A-9CD2-0598487FBA41}" srcOrd="0" destOrd="0" presId="urn:microsoft.com/office/officeart/2005/8/layout/pyramid1"/>
    <dgm:cxn modelId="{C8DA7E9C-C155-48DC-BBDB-E5DD343BCA77}" type="presOf" srcId="{3B38E617-7920-4C3B-9C79-CF567F562101}" destId="{31FD9916-BF84-4704-9F83-526A740E97E7}" srcOrd="0" destOrd="0" presId="urn:microsoft.com/office/officeart/2005/8/layout/pyramid1"/>
    <dgm:cxn modelId="{84C5D2D1-D483-47F9-8E94-BA76C02B8E1B}" type="presOf" srcId="{14125430-E973-4D98-B88C-B790145A2FB1}" destId="{8BD62C92-2362-4AF8-B328-F75272232201}" srcOrd="1" destOrd="0" presId="urn:microsoft.com/office/officeart/2005/8/layout/pyramid1"/>
    <dgm:cxn modelId="{C27EDA11-1F14-48CB-9F86-60EF3176F6C4}" type="presOf" srcId="{5C839681-E5A2-4A3C-946B-53DA89167978}" destId="{BA8DF8A5-F59B-4488-B88D-4BA843DEC13A}" srcOrd="0" destOrd="0" presId="urn:microsoft.com/office/officeart/2005/8/layout/pyramid1"/>
    <dgm:cxn modelId="{40C01BB6-FB57-4242-95A5-1F06333AD027}" type="presOf" srcId="{5C839681-E5A2-4A3C-946B-53DA89167978}" destId="{4017B292-0459-4641-ACCD-4552FD510130}" srcOrd="1" destOrd="0" presId="urn:microsoft.com/office/officeart/2005/8/layout/pyramid1"/>
    <dgm:cxn modelId="{955E3CF6-E642-4F76-BE71-5868C9C55058}" type="presOf" srcId="{2EADD0D9-F82B-4525-A831-5C2447382C4F}" destId="{0D398BBA-E103-4610-8171-4275E6ECE1BB}" srcOrd="1" destOrd="0" presId="urn:microsoft.com/office/officeart/2005/8/layout/pyramid1"/>
    <dgm:cxn modelId="{6DBC5D50-99E4-4614-A58C-6AD7B80B568B}" type="presParOf" srcId="{228C8A10-5F50-4123-8DF7-B27DD9F5188C}" destId="{3D82C47A-1080-4FAD-BE09-007F71F0B713}" srcOrd="0" destOrd="0" presId="urn:microsoft.com/office/officeart/2005/8/layout/pyramid1"/>
    <dgm:cxn modelId="{99658831-7BA5-4620-B1D7-0568FCFBAEAC}" type="presParOf" srcId="{3D82C47A-1080-4FAD-BE09-007F71F0B713}" destId="{31FD9916-BF84-4704-9F83-526A740E97E7}" srcOrd="0" destOrd="0" presId="urn:microsoft.com/office/officeart/2005/8/layout/pyramid1"/>
    <dgm:cxn modelId="{0C5B75B3-7061-4A65-A5A2-9D3E9D59665A}" type="presParOf" srcId="{3D82C47A-1080-4FAD-BE09-007F71F0B713}" destId="{930A1715-6923-4B1B-A3A7-747163B61E83}" srcOrd="1" destOrd="0" presId="urn:microsoft.com/office/officeart/2005/8/layout/pyramid1"/>
    <dgm:cxn modelId="{E581D63B-1126-4A7A-96AE-D8A632CBED5E}" type="presParOf" srcId="{228C8A10-5F50-4123-8DF7-B27DD9F5188C}" destId="{7456B188-B238-4E2B-A125-38A291BFB067}" srcOrd="1" destOrd="0" presId="urn:microsoft.com/office/officeart/2005/8/layout/pyramid1"/>
    <dgm:cxn modelId="{5CB6BC76-2A22-4F34-B6E9-8C7E106165B7}" type="presParOf" srcId="{7456B188-B238-4E2B-A125-38A291BFB067}" destId="{CE6BFF58-651A-421B-8129-81AE768E1BF3}" srcOrd="0" destOrd="0" presId="urn:microsoft.com/office/officeart/2005/8/layout/pyramid1"/>
    <dgm:cxn modelId="{6781F2BE-007F-40DA-B024-8220E7387F17}" type="presParOf" srcId="{7456B188-B238-4E2B-A125-38A291BFB067}" destId="{0D398BBA-E103-4610-8171-4275E6ECE1BB}" srcOrd="1" destOrd="0" presId="urn:microsoft.com/office/officeart/2005/8/layout/pyramid1"/>
    <dgm:cxn modelId="{4A038823-7AC6-4411-B227-E08D0B7F6918}" type="presParOf" srcId="{228C8A10-5F50-4123-8DF7-B27DD9F5188C}" destId="{0ACDD79B-C1A1-4DF9-A1F4-B64FC288F089}" srcOrd="2" destOrd="0" presId="urn:microsoft.com/office/officeart/2005/8/layout/pyramid1"/>
    <dgm:cxn modelId="{AB653F2D-E335-4EAC-A7C0-FCAD19502C63}" type="presParOf" srcId="{0ACDD79B-C1A1-4DF9-A1F4-B64FC288F089}" destId="{D99F9313-70FB-4F73-9834-0DC1575FEF27}" srcOrd="0" destOrd="0" presId="urn:microsoft.com/office/officeart/2005/8/layout/pyramid1"/>
    <dgm:cxn modelId="{3E792069-6951-41D0-9B6C-8DE957212DE0}" type="presParOf" srcId="{0ACDD79B-C1A1-4DF9-A1F4-B64FC288F089}" destId="{8BD62C92-2362-4AF8-B328-F75272232201}" srcOrd="1" destOrd="0" presId="urn:microsoft.com/office/officeart/2005/8/layout/pyramid1"/>
    <dgm:cxn modelId="{0BC1710D-C21B-4625-8A83-D87563EEFD4A}" type="presParOf" srcId="{228C8A10-5F50-4123-8DF7-B27DD9F5188C}" destId="{A2732E7A-D5BE-4DCB-9EFD-B6FC336918DB}" srcOrd="3" destOrd="0" presId="urn:microsoft.com/office/officeart/2005/8/layout/pyramid1"/>
    <dgm:cxn modelId="{F53396CB-5B80-4671-BAE1-A4BA751281E0}" type="presParOf" srcId="{A2732E7A-D5BE-4DCB-9EFD-B6FC336918DB}" destId="{625E8C6B-94FD-4DC7-80D0-94119C6EAE61}" srcOrd="0" destOrd="0" presId="urn:microsoft.com/office/officeart/2005/8/layout/pyramid1"/>
    <dgm:cxn modelId="{86E61491-2A0D-4363-9E06-9E936821E700}" type="presParOf" srcId="{A2732E7A-D5BE-4DCB-9EFD-B6FC336918DB}" destId="{AF975881-64D3-40FF-9FB8-215364158BDE}" srcOrd="1" destOrd="0" presId="urn:microsoft.com/office/officeart/2005/8/layout/pyramid1"/>
    <dgm:cxn modelId="{9570CE29-7B43-462A-A0CB-D9D9C3CA34CE}" type="presParOf" srcId="{228C8A10-5F50-4123-8DF7-B27DD9F5188C}" destId="{067AD0D0-8C28-4205-9F8D-1A4C6F948FAB}" srcOrd="4" destOrd="0" presId="urn:microsoft.com/office/officeart/2005/8/layout/pyramid1"/>
    <dgm:cxn modelId="{C4A0B8DE-854D-4D34-AB7F-3025F63A04E7}" type="presParOf" srcId="{067AD0D0-8C28-4205-9F8D-1A4C6F948FAB}" destId="{2929AD51-B0F8-477A-9CD2-0598487FBA41}" srcOrd="0" destOrd="0" presId="urn:microsoft.com/office/officeart/2005/8/layout/pyramid1"/>
    <dgm:cxn modelId="{378A6D8B-40D5-4133-8962-A061C80DF254}" type="presParOf" srcId="{067AD0D0-8C28-4205-9F8D-1A4C6F948FAB}" destId="{7240D300-84D2-4066-9F4C-CEA464AC42EE}" srcOrd="1" destOrd="0" presId="urn:microsoft.com/office/officeart/2005/8/layout/pyramid1"/>
    <dgm:cxn modelId="{483ADF8C-86C5-4AED-A332-8A62F3E879A2}" type="presParOf" srcId="{228C8A10-5F50-4123-8DF7-B27DD9F5188C}" destId="{D9BF77BD-AD6C-486C-893A-F9E45588D2C1}" srcOrd="5" destOrd="0" presId="urn:microsoft.com/office/officeart/2005/8/layout/pyramid1"/>
    <dgm:cxn modelId="{AFFE1FDB-C18E-4548-8346-DF04D06212A4}" type="presParOf" srcId="{D9BF77BD-AD6C-486C-893A-F9E45588D2C1}" destId="{BA8DF8A5-F59B-4488-B88D-4BA843DEC13A}" srcOrd="0" destOrd="0" presId="urn:microsoft.com/office/officeart/2005/8/layout/pyramid1"/>
    <dgm:cxn modelId="{F02F72CA-AEC3-4E49-8773-7C181D9AB10C}" type="presParOf" srcId="{D9BF77BD-AD6C-486C-893A-F9E45588D2C1}" destId="{4017B292-0459-4641-ACCD-4552FD51013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492C9-70D3-4718-A7D3-D5B4EB695FF7}">
      <dsp:nvSpPr>
        <dsp:cNvPr id="0" name=""/>
        <dsp:cNvSpPr/>
      </dsp:nvSpPr>
      <dsp:spPr>
        <a:xfrm>
          <a:off x="494030" y="0"/>
          <a:ext cx="7241539" cy="4525962"/>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33DD5-5CA1-4468-A5C9-D47A9D91DE5D}">
      <dsp:nvSpPr>
        <dsp:cNvPr id="0" name=""/>
        <dsp:cNvSpPr/>
      </dsp:nvSpPr>
      <dsp:spPr>
        <a:xfrm>
          <a:off x="1413705" y="3123818"/>
          <a:ext cx="188280" cy="188280"/>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DD0CC-8673-4FCA-97FD-385072E8EE74}">
      <dsp:nvSpPr>
        <dsp:cNvPr id="0" name=""/>
        <dsp:cNvSpPr/>
      </dsp:nvSpPr>
      <dsp:spPr>
        <a:xfrm>
          <a:off x="1507845" y="3217958"/>
          <a:ext cx="1687278"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666750">
            <a:lnSpc>
              <a:spcPct val="90000"/>
            </a:lnSpc>
            <a:spcBef>
              <a:spcPct val="0"/>
            </a:spcBef>
            <a:spcAft>
              <a:spcPct val="35000"/>
            </a:spcAft>
          </a:pPr>
          <a:r>
            <a:rPr lang="id-ID" sz="1500" kern="1200" dirty="0" smtClean="0"/>
            <a:t>PEMBELAJARAN KLASIFIKASI SPERMATOPYTA</a:t>
          </a:r>
          <a:endParaRPr lang="id-ID" sz="1500" kern="1200" dirty="0"/>
        </a:p>
      </dsp:txBody>
      <dsp:txXfrm>
        <a:off x="1507845" y="3217958"/>
        <a:ext cx="1687278" cy="1308003"/>
      </dsp:txXfrm>
    </dsp:sp>
    <dsp:sp modelId="{6CD4DDC0-E364-4852-AD54-100588F1A9BA}">
      <dsp:nvSpPr>
        <dsp:cNvPr id="0" name=""/>
        <dsp:cNvSpPr/>
      </dsp:nvSpPr>
      <dsp:spPr>
        <a:xfrm>
          <a:off x="3075639" y="1893662"/>
          <a:ext cx="340352" cy="340352"/>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2829A-BD66-4B12-83AE-674F31A5B32D}">
      <dsp:nvSpPr>
        <dsp:cNvPr id="0" name=""/>
        <dsp:cNvSpPr/>
      </dsp:nvSpPr>
      <dsp:spPr>
        <a:xfrm>
          <a:off x="2400284" y="2063838"/>
          <a:ext cx="3429031"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622300">
            <a:lnSpc>
              <a:spcPct val="100000"/>
            </a:lnSpc>
            <a:spcBef>
              <a:spcPct val="0"/>
            </a:spcBef>
            <a:spcAft>
              <a:spcPts val="0"/>
            </a:spcAft>
          </a:pPr>
          <a:r>
            <a:rPr lang="id-ID" sz="1400" kern="1200" dirty="0" smtClean="0"/>
            <a:t>PENGGUNAAN METHODHE ENVIRONMENTAL LEARNING BERBASIS MEDIA VISUAL UNTUK MENINGKATKAN PEMBELAJARAN IPA</a:t>
          </a:r>
          <a:endParaRPr lang="id-ID" sz="1400" kern="1200" dirty="0"/>
        </a:p>
      </dsp:txBody>
      <dsp:txXfrm>
        <a:off x="2400284" y="2063838"/>
        <a:ext cx="3429031" cy="2462123"/>
      </dsp:txXfrm>
    </dsp:sp>
    <dsp:sp modelId="{D7657D83-CE72-49FE-8AD7-D89ADDCB2A1B}">
      <dsp:nvSpPr>
        <dsp:cNvPr id="0" name=""/>
        <dsp:cNvSpPr/>
      </dsp:nvSpPr>
      <dsp:spPr>
        <a:xfrm>
          <a:off x="5074303" y="1145068"/>
          <a:ext cx="470700" cy="470700"/>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D8C09-0CAF-4E08-8195-F8B327A7A4B9}">
      <dsp:nvSpPr>
        <dsp:cNvPr id="0" name=""/>
        <dsp:cNvSpPr/>
      </dsp:nvSpPr>
      <dsp:spPr>
        <a:xfrm>
          <a:off x="5309653" y="1380418"/>
          <a:ext cx="1737969" cy="31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622300">
            <a:lnSpc>
              <a:spcPct val="90000"/>
            </a:lnSpc>
            <a:spcBef>
              <a:spcPct val="0"/>
            </a:spcBef>
            <a:spcAft>
              <a:spcPct val="35000"/>
            </a:spcAft>
          </a:pPr>
          <a:r>
            <a:rPr lang="id-ID" sz="1400" kern="1200" dirty="0" smtClean="0"/>
            <a:t>HASIL PEMBELAJARAN SISWA IPA</a:t>
          </a:r>
          <a:endParaRPr lang="id-ID" sz="1400" kern="1200" dirty="0"/>
        </a:p>
      </dsp:txBody>
      <dsp:txXfrm>
        <a:off x="5309653" y="1380418"/>
        <a:ext cx="1737969" cy="314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D9916-BF84-4704-9F83-526A740E97E7}">
      <dsp:nvSpPr>
        <dsp:cNvPr id="0" name=""/>
        <dsp:cNvSpPr/>
      </dsp:nvSpPr>
      <dsp:spPr>
        <a:xfrm>
          <a:off x="2113374" y="0"/>
          <a:ext cx="845349" cy="754326"/>
        </a:xfrm>
        <a:prstGeom prst="trapezoid">
          <a:avLst>
            <a:gd name="adj" fmla="val 56033"/>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verbal 10%</a:t>
          </a:r>
        </a:p>
      </dsp:txBody>
      <dsp:txXfrm>
        <a:off x="2113374" y="0"/>
        <a:ext cx="845349" cy="754326"/>
      </dsp:txXfrm>
    </dsp:sp>
    <dsp:sp modelId="{CE6BFF58-651A-421B-8129-81AE768E1BF3}">
      <dsp:nvSpPr>
        <dsp:cNvPr id="0" name=""/>
        <dsp:cNvSpPr/>
      </dsp:nvSpPr>
      <dsp:spPr>
        <a:xfrm>
          <a:off x="1690699" y="754326"/>
          <a:ext cx="1690699" cy="754326"/>
        </a:xfrm>
        <a:prstGeom prst="trapezoid">
          <a:avLst>
            <a:gd name="adj" fmla="val 56033"/>
          </a:avLst>
        </a:prstGeom>
        <a:solidFill>
          <a:schemeClr val="accent2">
            <a:hueOff val="-4032637"/>
            <a:satOff val="1754"/>
            <a:lumOff val="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mendengar</a:t>
          </a:r>
          <a:r>
            <a:rPr lang="en-US" sz="1300" kern="1200" dirty="0" smtClean="0"/>
            <a:t> </a:t>
          </a:r>
          <a:r>
            <a:rPr lang="en-US" sz="1300" kern="1200" dirty="0"/>
            <a:t>20%</a:t>
          </a:r>
        </a:p>
      </dsp:txBody>
      <dsp:txXfrm>
        <a:off x="1986571" y="754326"/>
        <a:ext cx="1098954" cy="754326"/>
      </dsp:txXfrm>
    </dsp:sp>
    <dsp:sp modelId="{D99F9313-70FB-4F73-9834-0DC1575FEF27}">
      <dsp:nvSpPr>
        <dsp:cNvPr id="0" name=""/>
        <dsp:cNvSpPr/>
      </dsp:nvSpPr>
      <dsp:spPr>
        <a:xfrm>
          <a:off x="1295743" y="1491312"/>
          <a:ext cx="2536048" cy="754326"/>
        </a:xfrm>
        <a:prstGeom prst="trapezoid">
          <a:avLst>
            <a:gd name="adj" fmla="val 56033"/>
          </a:avLst>
        </a:prstGeom>
        <a:solidFill>
          <a:schemeClr val="accent2">
            <a:hueOff val="-8065275"/>
            <a:satOff val="3508"/>
            <a:lumOff val="102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mendengar, Visual, melihat </a:t>
          </a:r>
          <a:r>
            <a:rPr lang="en-US" sz="1300" kern="1200" dirty="0" smtClean="0"/>
            <a:t>30</a:t>
          </a:r>
          <a:r>
            <a:rPr lang="en-US" sz="1300" kern="1200" dirty="0"/>
            <a:t>%</a:t>
          </a:r>
        </a:p>
      </dsp:txBody>
      <dsp:txXfrm>
        <a:off x="1739552" y="1491312"/>
        <a:ext cx="1648431" cy="754326"/>
      </dsp:txXfrm>
    </dsp:sp>
    <dsp:sp modelId="{625E8C6B-94FD-4DC7-80D0-94119C6EAE61}">
      <dsp:nvSpPr>
        <dsp:cNvPr id="0" name=""/>
        <dsp:cNvSpPr/>
      </dsp:nvSpPr>
      <dsp:spPr>
        <a:xfrm>
          <a:off x="845349" y="2262981"/>
          <a:ext cx="3381398" cy="754326"/>
        </a:xfrm>
        <a:prstGeom prst="trapezoid">
          <a:avLst>
            <a:gd name="adj" fmla="val 56033"/>
          </a:avLst>
        </a:prstGeom>
        <a:solidFill>
          <a:schemeClr val="accent2">
            <a:hueOff val="-12097913"/>
            <a:satOff val="5261"/>
            <a:lumOff val="1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Mendengar dan melihat</a:t>
          </a:r>
          <a:r>
            <a:rPr lang="en-US" sz="1300" kern="1200" dirty="0" smtClean="0"/>
            <a:t> </a:t>
          </a:r>
          <a:r>
            <a:rPr lang="en-US" sz="1300" kern="1200" dirty="0"/>
            <a:t>50%</a:t>
          </a:r>
        </a:p>
      </dsp:txBody>
      <dsp:txXfrm>
        <a:off x="1437094" y="2262981"/>
        <a:ext cx="2197909" cy="754326"/>
      </dsp:txXfrm>
    </dsp:sp>
    <dsp:sp modelId="{2929AD51-B0F8-477A-9CD2-0598487FBA41}">
      <dsp:nvSpPr>
        <dsp:cNvPr id="0" name=""/>
        <dsp:cNvSpPr/>
      </dsp:nvSpPr>
      <dsp:spPr>
        <a:xfrm>
          <a:off x="408811" y="2999966"/>
          <a:ext cx="4226748" cy="754326"/>
        </a:xfrm>
        <a:prstGeom prst="trapezoid">
          <a:avLst>
            <a:gd name="adj" fmla="val 56033"/>
          </a:avLst>
        </a:prstGeom>
        <a:solidFill>
          <a:schemeClr val="accent2">
            <a:hueOff val="-16130550"/>
            <a:satOff val="7015"/>
            <a:lumOff val="2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Mengatakan dan</a:t>
          </a:r>
          <a:r>
            <a:rPr lang="en-US" sz="1300" kern="1200" dirty="0" smtClean="0"/>
            <a:t> </a:t>
          </a:r>
          <a:r>
            <a:rPr lang="en-US" sz="1300" kern="1200" dirty="0" err="1"/>
            <a:t>Kinestik</a:t>
          </a:r>
          <a:r>
            <a:rPr lang="en-US" sz="1300" kern="1200" dirty="0"/>
            <a:t> 70%</a:t>
          </a:r>
        </a:p>
      </dsp:txBody>
      <dsp:txXfrm>
        <a:off x="1148492" y="2999966"/>
        <a:ext cx="2747386" cy="754326"/>
      </dsp:txXfrm>
    </dsp:sp>
    <dsp:sp modelId="{BA8DF8A5-F59B-4488-B88D-4BA843DEC13A}">
      <dsp:nvSpPr>
        <dsp:cNvPr id="0" name=""/>
        <dsp:cNvSpPr/>
      </dsp:nvSpPr>
      <dsp:spPr>
        <a:xfrm>
          <a:off x="0" y="3771635"/>
          <a:ext cx="5072098" cy="754326"/>
        </a:xfrm>
        <a:prstGeom prst="trapezoid">
          <a:avLst>
            <a:gd name="adj" fmla="val 56033"/>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Katakan dan lakukan</a:t>
          </a:r>
          <a:r>
            <a:rPr lang="en-US" sz="1300" kern="1200" dirty="0" smtClean="0"/>
            <a:t>90</a:t>
          </a:r>
          <a:r>
            <a:rPr lang="en-US" sz="1300" kern="1200" dirty="0"/>
            <a:t>%     </a:t>
          </a:r>
        </a:p>
      </dsp:txBody>
      <dsp:txXfrm>
        <a:off x="887617" y="3771635"/>
        <a:ext cx="3296863" cy="7543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14BBFFF-2291-4ED5-B378-FA046450C2B3}" type="datetimeFigureOut">
              <a:rPr lang="id-ID" smtClean="0"/>
              <a:pPr/>
              <a:t>13/12/2017</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0F1517-F33E-4570-AE1F-9678ABC0BA7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50F1517-F33E-4570-AE1F-9678ABC0BA7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50F1517-F33E-4570-AE1F-9678ABC0BA7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50F1517-F33E-4570-AE1F-9678ABC0BA77}"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50F1517-F33E-4570-AE1F-9678ABC0BA77}"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50F1517-F33E-4570-AE1F-9678ABC0BA77}"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050F1517-F33E-4570-AE1F-9678ABC0BA7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050F1517-F33E-4570-AE1F-9678ABC0BA77}"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4BBFFF-2291-4ED5-B378-FA046450C2B3}" type="datetimeFigureOut">
              <a:rPr lang="id-ID" smtClean="0"/>
              <a:pPr/>
              <a:t>13/12/2017</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050F1517-F33E-4570-AE1F-9678ABC0BA7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4BBFFF-2291-4ED5-B378-FA046450C2B3}" type="datetimeFigureOut">
              <a:rPr lang="id-ID" smtClean="0"/>
              <a:pPr/>
              <a:t>13/12/2017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50F1517-F33E-4570-AE1F-9678ABC0BA7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4BBFFF-2291-4ED5-B378-FA046450C2B3}" type="datetimeFigureOut">
              <a:rPr lang="id-ID" smtClean="0"/>
              <a:pPr/>
              <a:t>13/12/2017</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0F1517-F33E-4570-AE1F-9678ABC0BA77}"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4BBFFF-2291-4ED5-B378-FA046450C2B3}" type="datetimeFigureOut">
              <a:rPr lang="id-ID" smtClean="0"/>
              <a:pPr/>
              <a:t>13/12/2017</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0F1517-F33E-4570-AE1F-9678ABC0BA7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 y="4500570"/>
            <a:ext cx="2428860" cy="171451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7AF16DE-A0D5-4438-950F-5B1E159C2C28}" type="slidenum">
              <a:rPr lang="en-US" smtClean="0">
                <a:solidFill>
                  <a:srgbClr val="94C600"/>
                </a:solidFill>
              </a:rPr>
              <a:pPr/>
              <a:t>1</a:t>
            </a:fld>
            <a:endParaRPr lang="en-US">
              <a:solidFill>
                <a:srgbClr val="94C600"/>
              </a:solidFill>
            </a:endParaRPr>
          </a:p>
        </p:txBody>
      </p:sp>
      <p:sp>
        <p:nvSpPr>
          <p:cNvPr id="5" name="Title 1"/>
          <p:cNvSpPr txBox="1">
            <a:spLocks/>
          </p:cNvSpPr>
          <p:nvPr/>
        </p:nvSpPr>
        <p:spPr bwMode="auto">
          <a:xfrm>
            <a:off x="2143108" y="2259704"/>
            <a:ext cx="7000892" cy="241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fontAlgn="base" latinLnBrk="0" hangingPunct="1">
              <a:spcBef>
                <a:spcPct val="0"/>
              </a:spcBef>
              <a:spcAft>
                <a:spcPct val="0"/>
              </a:spcAft>
              <a:buNone/>
              <a:defRPr sz="46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2000" b="1" i="1" dirty="0" smtClean="0"/>
              <a:t>PENGGUNAAN METODE</a:t>
            </a:r>
            <a:r>
              <a:rPr lang="en-US" sz="2000" b="1" i="1" dirty="0" smtClean="0"/>
              <a:t> ENVIRONMENTAL LEARNING </a:t>
            </a:r>
            <a:r>
              <a:rPr lang="id-ID" sz="2000" b="1" i="1" dirty="0" smtClean="0"/>
              <a:t>BERBASIS </a:t>
            </a:r>
            <a:r>
              <a:rPr lang="en-US" sz="2000" b="1" i="1" dirty="0" smtClean="0"/>
              <a:t>MEDIA  VISUAL </a:t>
            </a:r>
            <a:r>
              <a:rPr lang="id-ID" sz="2000" b="1" i="1" dirty="0" smtClean="0"/>
              <a:t>TERHADAP HASIL </a:t>
            </a:r>
            <a:r>
              <a:rPr lang="en-US" sz="2000" b="1" i="1" dirty="0" smtClean="0"/>
              <a:t>PE</a:t>
            </a:r>
            <a:r>
              <a:rPr lang="id-ID" sz="2000" b="1" i="1" dirty="0" smtClean="0"/>
              <a:t>MBELAJARAN  KLASIFIKASI TUMBUHAN  BERBIJI  PADA SISWA KELAS VII SMPN 3 JAYA </a:t>
            </a:r>
            <a:endParaRPr lang="id-ID" sz="2000" dirty="0"/>
          </a:p>
        </p:txBody>
      </p:sp>
      <p:sp>
        <p:nvSpPr>
          <p:cNvPr id="6" name="Rectangle 5"/>
          <p:cNvSpPr/>
          <p:nvPr/>
        </p:nvSpPr>
        <p:spPr>
          <a:xfrm>
            <a:off x="2209800" y="440488"/>
            <a:ext cx="6829644" cy="1152000"/>
          </a:xfrm>
          <a:prstGeom prst="rect">
            <a:avLst/>
          </a:prstGeom>
          <a:solidFill>
            <a:schemeClr val="bg1"/>
          </a:solidFill>
          <a:ln>
            <a:noFill/>
          </a:ln>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id-ID" b="1" dirty="0" smtClean="0">
                <a:solidFill>
                  <a:schemeClr val="bg2">
                    <a:lumMod val="25000"/>
                  </a:schemeClr>
                </a:solidFill>
              </a:rPr>
              <a:t>L</a:t>
            </a:r>
            <a:r>
              <a:rPr lang="en-US" b="1" dirty="0" err="1" smtClean="0">
                <a:solidFill>
                  <a:schemeClr val="bg2">
                    <a:lumMod val="25000"/>
                  </a:schemeClr>
                </a:solidFill>
              </a:rPr>
              <a:t>ocal</a:t>
            </a:r>
            <a:r>
              <a:rPr lang="en-US" b="1" dirty="0" smtClean="0">
                <a:solidFill>
                  <a:schemeClr val="bg2">
                    <a:lumMod val="25000"/>
                  </a:schemeClr>
                </a:solidFill>
              </a:rPr>
              <a:t> </a:t>
            </a:r>
            <a:r>
              <a:rPr lang="en-US" b="1" dirty="0" err="1" smtClean="0">
                <a:solidFill>
                  <a:schemeClr val="bg2">
                    <a:lumMod val="25000"/>
                  </a:schemeClr>
                </a:solidFill>
              </a:rPr>
              <a:t>practi</a:t>
            </a:r>
            <a:r>
              <a:rPr lang="en-US" b="1" dirty="0" err="1">
                <a:solidFill>
                  <a:schemeClr val="bg2">
                    <a:lumMod val="25000"/>
                  </a:schemeClr>
                </a:solidFill>
              </a:rPr>
              <a:t>local</a:t>
            </a:r>
            <a:r>
              <a:rPr lang="en-US" b="1" dirty="0">
                <a:solidFill>
                  <a:schemeClr val="bg2">
                    <a:lumMod val="25000"/>
                  </a:schemeClr>
                </a:solidFill>
              </a:rPr>
              <a:t> practice of science education 	</a:t>
            </a:r>
          </a:p>
          <a:p>
            <a:pPr algn="r"/>
            <a:r>
              <a:rPr lang="en-US" b="1" dirty="0" smtClean="0">
                <a:solidFill>
                  <a:schemeClr val="bg2">
                    <a:lumMod val="25000"/>
                  </a:schemeClr>
                </a:solidFill>
              </a:rPr>
              <a:t> </a:t>
            </a:r>
            <a:r>
              <a:rPr lang="en-US" b="1" dirty="0">
                <a:solidFill>
                  <a:schemeClr val="bg2">
                    <a:lumMod val="25000"/>
                  </a:schemeClr>
                </a:solidFill>
              </a:rPr>
              <a:t>	</a:t>
            </a:r>
          </a:p>
        </p:txBody>
      </p:sp>
      <p:pic>
        <p:nvPicPr>
          <p:cNvPr id="9" name="Picture 2" descr="http://prioritaspendidikan.org/images/20131011-150302_94.jpg"/>
          <p:cNvPicPr>
            <a:picLocks noChangeAspect="1" noChangeArrowheads="1"/>
          </p:cNvPicPr>
          <p:nvPr/>
        </p:nvPicPr>
        <p:blipFill>
          <a:blip r:embed="rId3" cstate="print"/>
          <a:stretch>
            <a:fillRect/>
          </a:stretch>
        </p:blipFill>
        <p:spPr bwMode="auto">
          <a:xfrm>
            <a:off x="0" y="1500174"/>
            <a:ext cx="2071670" cy="128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576" y="5635491"/>
            <a:ext cx="8934888" cy="861774"/>
          </a:xfrm>
          <a:prstGeom prst="rect">
            <a:avLst/>
          </a:prstGeom>
          <a:noFill/>
        </p:spPr>
        <p:txBody>
          <a:bodyPr wrap="square" rtlCol="0">
            <a:spAutoFit/>
          </a:bodyPr>
          <a:lstStyle/>
          <a:p>
            <a:pPr algn="ctr"/>
            <a:r>
              <a:rPr lang="id-ID" sz="1600" b="1" dirty="0" smtClean="0">
                <a:solidFill>
                  <a:prstClr val="black"/>
                </a:solidFill>
              </a:rPr>
              <a:t>SMP NEGERI 3 JAYA</a:t>
            </a:r>
          </a:p>
          <a:p>
            <a:pPr algn="ctr"/>
            <a:r>
              <a:rPr lang="id-ID" sz="1600" b="1" dirty="0" smtClean="0">
                <a:solidFill>
                  <a:prstClr val="black"/>
                </a:solidFill>
              </a:rPr>
              <a:t>KAB</a:t>
            </a:r>
            <a:r>
              <a:rPr lang="en-US" sz="1600" b="1" dirty="0" smtClean="0">
                <a:solidFill>
                  <a:prstClr val="black"/>
                </a:solidFill>
              </a:rPr>
              <a:t> ACEH</a:t>
            </a:r>
            <a:r>
              <a:rPr lang="id-ID" sz="1600" b="1" dirty="0" smtClean="0">
                <a:solidFill>
                  <a:prstClr val="black"/>
                </a:solidFill>
              </a:rPr>
              <a:t> JAYA PROVINSI ACEH</a:t>
            </a:r>
          </a:p>
          <a:p>
            <a:pPr algn="ctr"/>
            <a:r>
              <a:rPr lang="id-ID" sz="1600" b="1" dirty="0" smtClean="0">
                <a:solidFill>
                  <a:prstClr val="black"/>
                </a:solidFill>
              </a:rPr>
              <a:t>2017</a:t>
            </a:r>
            <a:endParaRPr lang="en-US" sz="1600" b="1" dirty="0">
              <a:solidFill>
                <a:prstClr val="black"/>
              </a:solidFill>
            </a:endParaRPr>
          </a:p>
        </p:txBody>
      </p:sp>
      <p:pic>
        <p:nvPicPr>
          <p:cNvPr id="1026" name="Picture 2" descr="D:\PMS 2016\Diklat Sekolah Model AMI-BP\SBSNP-AMI 2015\Foto SBSNP lama\IMG_20140908_092314.jpg"/>
          <p:cNvPicPr>
            <a:picLocks noChangeAspect="1" noChangeArrowheads="1"/>
          </p:cNvPicPr>
          <p:nvPr/>
        </p:nvPicPr>
        <p:blipFill>
          <a:blip r:embed="rId4" cstate="print"/>
          <a:stretch>
            <a:fillRect/>
          </a:stretch>
        </p:blipFill>
        <p:spPr bwMode="auto">
          <a:xfrm>
            <a:off x="78221" y="77982"/>
            <a:ext cx="1965384" cy="1474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MS 2016\Diklat Sekolah Model AMI-BP\SBSNP-AMI 2015\Foto SBSNP lama\IMG_20140908_085858.jpg"/>
          <p:cNvPicPr>
            <a:picLocks noChangeAspect="1" noChangeArrowheads="1"/>
          </p:cNvPicPr>
          <p:nvPr/>
        </p:nvPicPr>
        <p:blipFill>
          <a:blip r:embed="rId5" cstate="print"/>
          <a:stretch>
            <a:fillRect/>
          </a:stretch>
        </p:blipFill>
        <p:spPr bwMode="auto">
          <a:xfrm>
            <a:off x="78220" y="2821182"/>
            <a:ext cx="1951722" cy="1463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75543Tut wuri Warn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286000" y="476488"/>
            <a:ext cx="1070505" cy="1080000"/>
          </a:xfrm>
          <a:prstGeom prst="rect">
            <a:avLst/>
          </a:prstGeom>
        </p:spPr>
      </p:pic>
    </p:spTree>
    <p:extLst>
      <p:ext uri="{BB962C8B-B14F-4D97-AF65-F5344CB8AC3E}">
        <p14:creationId xmlns:p14="http://schemas.microsoft.com/office/powerpoint/2010/main" val="16478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r>
              <a:rPr lang="en-US" b="1" dirty="0" smtClean="0"/>
              <a:t>School Site Plan</a:t>
            </a:r>
            <a:endParaRPr lang="id-ID" b="1" dirty="0" smtClean="0"/>
          </a:p>
          <a:p>
            <a:endParaRPr lang="id-ID" dirty="0"/>
          </a:p>
        </p:txBody>
      </p:sp>
      <p:sp>
        <p:nvSpPr>
          <p:cNvPr id="15" name="Content Placeholder 14"/>
          <p:cNvSpPr>
            <a:spLocks noGrp="1"/>
          </p:cNvSpPr>
          <p:nvPr>
            <p:ph sz="half" idx="2"/>
          </p:nvPr>
        </p:nvSpPr>
        <p:spPr/>
        <p:txBody>
          <a:bodyPr/>
          <a:lstStyle/>
          <a:p>
            <a:r>
              <a:rPr lang="en-US" b="1" dirty="0" smtClean="0"/>
              <a:t>Picture student group Analyzed</a:t>
            </a:r>
            <a:endParaRPr lang="id-ID" dirty="0"/>
          </a:p>
        </p:txBody>
      </p:sp>
      <p:sp>
        <p:nvSpPr>
          <p:cNvPr id="13" name="Title 12"/>
          <p:cNvSpPr>
            <a:spLocks noGrp="1"/>
          </p:cNvSpPr>
          <p:nvPr>
            <p:ph type="title"/>
          </p:nvPr>
        </p:nvSpPr>
        <p:spPr/>
        <p:txBody>
          <a:bodyPr/>
          <a:lstStyle/>
          <a:p>
            <a:endParaRPr lang="id-ID"/>
          </a:p>
        </p:txBody>
      </p:sp>
      <p:pic>
        <p:nvPicPr>
          <p:cNvPr id="17" name="Picture 16" descr="C:\Users\Administrator\Pictures\foto sekolah\100___01\IMG_0292.JPG"/>
          <p:cNvPicPr/>
          <p:nvPr/>
        </p:nvPicPr>
        <p:blipFill>
          <a:blip r:embed="rId2" cstate="print"/>
          <a:srcRect/>
          <a:stretch>
            <a:fillRect/>
          </a:stretch>
        </p:blipFill>
        <p:spPr bwMode="auto">
          <a:xfrm>
            <a:off x="928662" y="2000240"/>
            <a:ext cx="2928958" cy="3714776"/>
          </a:xfrm>
          <a:prstGeom prst="rect">
            <a:avLst/>
          </a:prstGeom>
          <a:noFill/>
          <a:ln w="9525">
            <a:noFill/>
            <a:miter lim="800000"/>
            <a:headEnd/>
            <a:tailEnd/>
          </a:ln>
        </p:spPr>
      </p:pic>
      <p:pic>
        <p:nvPicPr>
          <p:cNvPr id="18" name="Picture 17" descr="I:\karya inovatif\Foto inovasi pembelajaran\identifikasi.JPG"/>
          <p:cNvPicPr/>
          <p:nvPr/>
        </p:nvPicPr>
        <p:blipFill>
          <a:blip r:embed="rId3" cstate="print"/>
          <a:srcRect/>
          <a:stretch>
            <a:fillRect/>
          </a:stretch>
        </p:blipFill>
        <p:spPr bwMode="auto">
          <a:xfrm>
            <a:off x="4714876" y="2428868"/>
            <a:ext cx="357190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id-ID" b="1" dirty="0" smtClean="0"/>
              <a:t>Process design</a:t>
            </a:r>
            <a:r>
              <a:rPr lang="en-US" b="1" dirty="0" smtClean="0"/>
              <a:t> Media Visual </a:t>
            </a:r>
            <a:endParaRPr lang="id-ID" b="1" dirty="0" smtClean="0"/>
          </a:p>
          <a:p>
            <a:pPr>
              <a:buNone/>
            </a:pPr>
            <a:endParaRPr lang="id-ID" dirty="0"/>
          </a:p>
        </p:txBody>
      </p:sp>
      <p:sp>
        <p:nvSpPr>
          <p:cNvPr id="3" name="Content Placeholder 2"/>
          <p:cNvSpPr>
            <a:spLocks noGrp="1"/>
          </p:cNvSpPr>
          <p:nvPr>
            <p:ph sz="half" idx="2"/>
          </p:nvPr>
        </p:nvSpPr>
        <p:spPr>
          <a:xfrm>
            <a:off x="4500562" y="1481328"/>
            <a:ext cx="4186238" cy="4525963"/>
          </a:xfrm>
        </p:spPr>
        <p:txBody>
          <a:bodyPr>
            <a:normAutofit/>
          </a:bodyPr>
          <a:lstStyle/>
          <a:p>
            <a:r>
              <a:rPr lang="id-ID" sz="1600" dirty="0" smtClean="0"/>
              <a:t>Student team to equip environmental learning Base on visual media</a:t>
            </a:r>
          </a:p>
          <a:p>
            <a:endParaRPr lang="id-ID" sz="1600" dirty="0"/>
          </a:p>
        </p:txBody>
      </p:sp>
      <p:sp>
        <p:nvSpPr>
          <p:cNvPr id="4" name="Title 3"/>
          <p:cNvSpPr>
            <a:spLocks noGrp="1"/>
          </p:cNvSpPr>
          <p:nvPr>
            <p:ph type="title"/>
          </p:nvPr>
        </p:nvSpPr>
        <p:spPr/>
        <p:txBody>
          <a:bodyPr/>
          <a:lstStyle/>
          <a:p>
            <a:endParaRPr lang="id-ID"/>
          </a:p>
        </p:txBody>
      </p:sp>
      <p:pic>
        <p:nvPicPr>
          <p:cNvPr id="5" name="Picture 4" descr="C:\Users\Administrator\Pictures\foto sekolah\100___01\IMG_0353.JPG"/>
          <p:cNvPicPr/>
          <p:nvPr/>
        </p:nvPicPr>
        <p:blipFill>
          <a:blip r:embed="rId2" cstate="print"/>
          <a:srcRect/>
          <a:stretch>
            <a:fillRect/>
          </a:stretch>
        </p:blipFill>
        <p:spPr bwMode="auto">
          <a:xfrm>
            <a:off x="928662" y="2500306"/>
            <a:ext cx="3357586"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Administrator\Pictures\foto sekolah\100___01\IMG_0360.JPG"/>
          <p:cNvPicPr/>
          <p:nvPr/>
        </p:nvPicPr>
        <p:blipFill>
          <a:blip r:embed="rId3" cstate="print"/>
          <a:srcRect/>
          <a:stretch>
            <a:fillRect/>
          </a:stretch>
        </p:blipFill>
        <p:spPr bwMode="auto">
          <a:xfrm>
            <a:off x="4786314" y="2428868"/>
            <a:ext cx="3643338"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b="1" dirty="0" smtClean="0"/>
              <a:t>The Group's Work Complete</a:t>
            </a:r>
            <a:endParaRPr lang="id-ID" b="1" dirty="0" smtClean="0"/>
          </a:p>
          <a:p>
            <a:pPr>
              <a:buNone/>
            </a:pPr>
            <a:endParaRPr lang="id-ID" dirty="0"/>
          </a:p>
        </p:txBody>
      </p:sp>
      <p:sp>
        <p:nvSpPr>
          <p:cNvPr id="3" name="Content Placeholder 2"/>
          <p:cNvSpPr>
            <a:spLocks noGrp="1"/>
          </p:cNvSpPr>
          <p:nvPr>
            <p:ph sz="half" idx="2"/>
          </p:nvPr>
        </p:nvSpPr>
        <p:spPr>
          <a:xfrm>
            <a:off x="4429124" y="1481328"/>
            <a:ext cx="4500594" cy="4525963"/>
          </a:xfrm>
        </p:spPr>
        <p:txBody>
          <a:bodyPr/>
          <a:lstStyle/>
          <a:p>
            <a:r>
              <a:rPr lang="en-US" sz="2000" b="1" dirty="0" smtClean="0"/>
              <a:t>researchers to disseminate to the deliberation group of science teachers</a:t>
            </a:r>
            <a:endParaRPr lang="id-ID" sz="2000" b="1" dirty="0" smtClean="0"/>
          </a:p>
          <a:p>
            <a:endParaRPr lang="id-ID" sz="2000" dirty="0" smtClean="0"/>
          </a:p>
          <a:p>
            <a:endParaRPr lang="id-ID" dirty="0"/>
          </a:p>
        </p:txBody>
      </p:sp>
      <p:sp>
        <p:nvSpPr>
          <p:cNvPr id="4" name="Title 3"/>
          <p:cNvSpPr>
            <a:spLocks noGrp="1"/>
          </p:cNvSpPr>
          <p:nvPr>
            <p:ph type="title"/>
          </p:nvPr>
        </p:nvSpPr>
        <p:spPr/>
        <p:txBody>
          <a:bodyPr/>
          <a:lstStyle/>
          <a:p>
            <a:endParaRPr lang="id-ID"/>
          </a:p>
        </p:txBody>
      </p:sp>
      <p:pic>
        <p:nvPicPr>
          <p:cNvPr id="5" name="Picture 4" descr="C:\Users\Administrator\Pictures\foto sekolah\100___01\IMG_0370.JPG"/>
          <p:cNvPicPr/>
          <p:nvPr/>
        </p:nvPicPr>
        <p:blipFill>
          <a:blip r:embed="rId2" cstate="print"/>
          <a:srcRect/>
          <a:stretch>
            <a:fillRect/>
          </a:stretch>
        </p:blipFill>
        <p:spPr bwMode="auto">
          <a:xfrm>
            <a:off x="500034" y="2500306"/>
            <a:ext cx="3500462" cy="3429024"/>
          </a:xfrm>
          <a:prstGeom prst="rect">
            <a:avLst/>
          </a:prstGeom>
          <a:noFill/>
          <a:ln w="9525">
            <a:noFill/>
            <a:miter lim="800000"/>
            <a:headEnd/>
            <a:tailEnd/>
          </a:ln>
        </p:spPr>
      </p:pic>
      <p:pic>
        <p:nvPicPr>
          <p:cNvPr id="6" name="Picture 5" descr="C:\Users\Administrator\Pictures\foto sekolah\100___01\IMG_0507.JPG"/>
          <p:cNvPicPr/>
          <p:nvPr/>
        </p:nvPicPr>
        <p:blipFill>
          <a:blip r:embed="rId3" cstate="print"/>
          <a:srcRect/>
          <a:stretch>
            <a:fillRect/>
          </a:stretch>
        </p:blipFill>
        <p:spPr bwMode="auto">
          <a:xfrm>
            <a:off x="4714876" y="2643182"/>
            <a:ext cx="3786214"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t="3552" b="2946"/>
          <a:stretch/>
        </p:blipFill>
        <p:spPr>
          <a:xfrm>
            <a:off x="242225" y="190499"/>
            <a:ext cx="8641947" cy="6477002"/>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t="3552" b="2946"/>
          <a:stretch/>
        </p:blipFill>
        <p:spPr>
          <a:xfrm>
            <a:off x="251750" y="190499"/>
            <a:ext cx="8641947" cy="647700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42791" y="875518"/>
            <a:ext cx="8681291" cy="465346"/>
          </a:xfrm>
          <a:prstGeom prst="rect">
            <a:avLst/>
          </a:prstGeom>
          <a:solidFill>
            <a:srgbClr val="3382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6" name="TextBox 5"/>
          <p:cNvSpPr txBox="1"/>
          <p:nvPr/>
        </p:nvSpPr>
        <p:spPr>
          <a:xfrm>
            <a:off x="3525442" y="817644"/>
            <a:ext cx="2094564"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id-ID" sz="2800" b="1" noProof="1" smtClean="0">
                <a:solidFill>
                  <a:srgbClr val="FFFFFF"/>
                </a:solidFill>
                <a:latin typeface="Century Gothic"/>
                <a:cs typeface="Century Gothic"/>
              </a:rPr>
              <a:t>THANK YOU</a:t>
            </a:r>
            <a:endParaRPr lang="id-ID" sz="2800" b="1" noProof="1">
              <a:solidFill>
                <a:srgbClr val="FFFFFF"/>
              </a:solidFill>
              <a:latin typeface="Century Gothic"/>
              <a:cs typeface="Century Gothic"/>
            </a:endParaRPr>
          </a:p>
        </p:txBody>
      </p:sp>
      <p:sp>
        <p:nvSpPr>
          <p:cNvPr id="10" name="TextBox 9"/>
          <p:cNvSpPr txBox="1"/>
          <p:nvPr/>
        </p:nvSpPr>
        <p:spPr>
          <a:xfrm>
            <a:off x="7108824" y="6445903"/>
            <a:ext cx="1352768" cy="203133"/>
          </a:xfrm>
          <a:prstGeom prst="rect">
            <a:avLst/>
          </a:prstGeom>
          <a:noFill/>
        </p:spPr>
        <p:txBody>
          <a:bodyPr wrap="square" rtlCol="0">
            <a:spAutoFit/>
          </a:bodyPr>
          <a:lstStyle/>
          <a:p>
            <a:pPr algn="r"/>
            <a:r>
              <a:rPr lang="id-ID" sz="720" noProof="1">
                <a:latin typeface="Century Gothic"/>
                <a:cs typeface="Century Gothic"/>
              </a:rPr>
              <a:t>foto: anakbersinar.com</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943" y="216711"/>
            <a:ext cx="1204718" cy="626454"/>
          </a:xfrm>
          <a:prstGeom prst="rect">
            <a:avLst/>
          </a:prstGeom>
        </p:spPr>
      </p:pic>
    </p:spTree>
    <p:extLst>
      <p:ext uri="{BB962C8B-B14F-4D97-AF65-F5344CB8AC3E}">
        <p14:creationId xmlns:p14="http://schemas.microsoft.com/office/powerpoint/2010/main" val="417748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000108"/>
            <a:ext cx="8229600" cy="5376672"/>
          </a:xfrm>
        </p:spPr>
        <p:txBody>
          <a:bodyPr>
            <a:noAutofit/>
          </a:bodyPr>
          <a:lstStyle/>
          <a:p>
            <a:pPr lvl="0"/>
            <a:r>
              <a:rPr lang="id-ID" sz="1800" dirty="0" smtClean="0"/>
              <a:t>Guru adalah pendidik profesional dengan tugas utama mendidik, mengajar, membimbing, mengarahkan, melatih, menilai, dan mengevaluasi peserta didik pada pendidikan anak usia dini jalur pendidikan formal, pendidikan dasar, dan pendidikan menengah (UU RI no.14 Tahun 2005, Pasal 1)</a:t>
            </a:r>
          </a:p>
          <a:p>
            <a:pPr lvl="0"/>
            <a:r>
              <a:rPr lang="id-ID" sz="1800" dirty="0" smtClean="0"/>
              <a:t>Peserta didik adalah anggota masyarakat yang berusaha mengembangkan potensi diri melalui proses pembelajaran yang tersedia pada jalur, jenjang, dan jenis pendidikan tertentu (Perpu no.19 Tahun 2015, Pasal 1) </a:t>
            </a:r>
          </a:p>
          <a:p>
            <a:pPr lvl="0"/>
            <a:r>
              <a:rPr lang="id-ID" sz="1800" dirty="0" smtClean="0"/>
              <a:t>Pembelajaran materi klasifikasi tumbuhan monokotil kelas VII SMPN 3 Jaya tidak mencapai kriteria ketuntasan minimal yaitu 65 </a:t>
            </a:r>
          </a:p>
          <a:p>
            <a:r>
              <a:rPr lang="id-ID" sz="1800" dirty="0" smtClean="0"/>
              <a:t>SMP Negeri 3 Jaya juga memiliki potensi alam yang tinggi  yaitu keanekaragaman hayati adalah peluang yang dapat digunakan untuk meningkatkan hasil pembelajaran IPA.</a:t>
            </a:r>
          </a:p>
          <a:p>
            <a:pPr lvl="0"/>
            <a:r>
              <a:rPr lang="id-ID" sz="1800" dirty="0" smtClean="0"/>
              <a:t>Adanya awal  hasil penelitian,</a:t>
            </a:r>
            <a:r>
              <a:rPr lang="en-US" sz="1800" dirty="0" smtClean="0"/>
              <a:t> </a:t>
            </a:r>
            <a:r>
              <a:rPr lang="en-US" sz="1800" dirty="0" err="1" smtClean="0"/>
              <a:t>deulis</a:t>
            </a:r>
            <a:r>
              <a:rPr lang="en-US" sz="1800" dirty="0" smtClean="0"/>
              <a:t> </a:t>
            </a:r>
            <a:r>
              <a:rPr lang="en-US" sz="1800" dirty="0" err="1" smtClean="0"/>
              <a:t>hernaningsih</a:t>
            </a:r>
            <a:r>
              <a:rPr lang="en-US" sz="1800" dirty="0" smtClean="0"/>
              <a:t> (2013) </a:t>
            </a:r>
            <a:r>
              <a:rPr lang="en-US" sz="1800" dirty="0" err="1" smtClean="0"/>
              <a:t>berjudul</a:t>
            </a:r>
            <a:r>
              <a:rPr lang="en-US" sz="1800" dirty="0" smtClean="0"/>
              <a:t> ”</a:t>
            </a:r>
            <a:r>
              <a:rPr lang="en-US" sz="1800" dirty="0" err="1" smtClean="0"/>
              <a:t>penerapan</a:t>
            </a:r>
            <a:r>
              <a:rPr lang="en-US" sz="1800" dirty="0" smtClean="0"/>
              <a:t> </a:t>
            </a:r>
            <a:r>
              <a:rPr lang="en-US" sz="1800" dirty="0" err="1" smtClean="0"/>
              <a:t>pendekatan</a:t>
            </a:r>
            <a:r>
              <a:rPr lang="en-US" sz="1800" dirty="0" smtClean="0"/>
              <a:t> </a:t>
            </a:r>
            <a:r>
              <a:rPr lang="en-US" sz="1800" dirty="0" err="1" smtClean="0"/>
              <a:t>lingkungan</a:t>
            </a:r>
            <a:r>
              <a:rPr lang="en-US" sz="1800" dirty="0" smtClean="0"/>
              <a:t> </a:t>
            </a:r>
            <a:r>
              <a:rPr lang="en-US" sz="1800" dirty="0" err="1" smtClean="0"/>
              <a:t>untuk</a:t>
            </a:r>
            <a:r>
              <a:rPr lang="en-US" sz="1800" dirty="0" smtClean="0"/>
              <a:t> </a:t>
            </a:r>
            <a:r>
              <a:rPr lang="en-US" sz="1800" dirty="0" err="1" smtClean="0"/>
              <a:t>meningkatkan</a:t>
            </a:r>
            <a:r>
              <a:rPr lang="en-US" sz="1800" dirty="0" smtClean="0"/>
              <a:t> </a:t>
            </a:r>
            <a:r>
              <a:rPr lang="en-US" sz="1800" dirty="0" err="1" smtClean="0"/>
              <a:t>hasil</a:t>
            </a:r>
            <a:r>
              <a:rPr lang="en-US" sz="1800" dirty="0" smtClean="0"/>
              <a:t> </a:t>
            </a:r>
            <a:r>
              <a:rPr lang="en-US" sz="1800" dirty="0" err="1" smtClean="0"/>
              <a:t>belajar</a:t>
            </a:r>
            <a:r>
              <a:rPr lang="en-US" sz="1800" dirty="0" smtClean="0"/>
              <a:t> </a:t>
            </a:r>
            <a:r>
              <a:rPr lang="en-US" sz="1800" dirty="0" err="1" smtClean="0"/>
              <a:t>siswa</a:t>
            </a:r>
            <a:r>
              <a:rPr lang="en-US" sz="1800" dirty="0" smtClean="0"/>
              <a:t> </a:t>
            </a:r>
            <a:r>
              <a:rPr lang="en-US" sz="1800" dirty="0" err="1" smtClean="0"/>
              <a:t>pada</a:t>
            </a:r>
            <a:r>
              <a:rPr lang="en-US" sz="1800" dirty="0" smtClean="0"/>
              <a:t> </a:t>
            </a:r>
            <a:r>
              <a:rPr lang="en-US" sz="1800" dirty="0" err="1" smtClean="0"/>
              <a:t>mata</a:t>
            </a:r>
            <a:r>
              <a:rPr lang="en-US" sz="1800" dirty="0" smtClean="0"/>
              <a:t> </a:t>
            </a:r>
            <a:r>
              <a:rPr lang="en-US" sz="1800" dirty="0" err="1" smtClean="0"/>
              <a:t>pelajaran</a:t>
            </a:r>
            <a:r>
              <a:rPr lang="en-US" sz="1800" dirty="0" smtClean="0"/>
              <a:t> </a:t>
            </a:r>
            <a:r>
              <a:rPr lang="en-US" sz="1800" dirty="0" err="1" smtClean="0"/>
              <a:t>ipa</a:t>
            </a:r>
            <a:r>
              <a:rPr lang="en-US" sz="1800" dirty="0" smtClean="0"/>
              <a:t> </a:t>
            </a:r>
            <a:r>
              <a:rPr lang="en-US" sz="1800" dirty="0" err="1" smtClean="0"/>
              <a:t>pokok</a:t>
            </a:r>
            <a:r>
              <a:rPr lang="en-US" sz="1800" dirty="0" smtClean="0"/>
              <a:t> </a:t>
            </a:r>
            <a:r>
              <a:rPr lang="en-US" sz="1800" dirty="0" err="1" smtClean="0"/>
              <a:t>bahasan</a:t>
            </a:r>
            <a:r>
              <a:rPr lang="en-US" sz="1800" dirty="0" smtClean="0"/>
              <a:t> </a:t>
            </a:r>
            <a:r>
              <a:rPr lang="en-US" sz="1800" dirty="0" err="1" smtClean="0"/>
              <a:t>sumber</a:t>
            </a:r>
            <a:r>
              <a:rPr lang="en-US" sz="1800" dirty="0" smtClean="0"/>
              <a:t> </a:t>
            </a:r>
            <a:r>
              <a:rPr lang="en-US" sz="1800" dirty="0" err="1" smtClean="0"/>
              <a:t>daya</a:t>
            </a:r>
            <a:r>
              <a:rPr lang="en-US" sz="1800" dirty="0" smtClean="0"/>
              <a:t> </a:t>
            </a:r>
            <a:r>
              <a:rPr lang="en-US" sz="1800" dirty="0" err="1" smtClean="0"/>
              <a:t>alam</a:t>
            </a:r>
            <a:r>
              <a:rPr lang="en-US" sz="1800" dirty="0" smtClean="0"/>
              <a:t> </a:t>
            </a:r>
            <a:r>
              <a:rPr lang="en-US" sz="1800" dirty="0" err="1" smtClean="0"/>
              <a:t>dan</a:t>
            </a:r>
            <a:r>
              <a:rPr lang="en-US" sz="1800" dirty="0" smtClean="0"/>
              <a:t> </a:t>
            </a:r>
            <a:r>
              <a:rPr lang="en-US" sz="1800" dirty="0" err="1" smtClean="0"/>
              <a:t>lingkungan</a:t>
            </a:r>
            <a:r>
              <a:rPr lang="en-US" sz="1800" dirty="0" smtClean="0"/>
              <a:t>” </a:t>
            </a:r>
            <a:endParaRPr lang="id-ID" sz="1800" dirty="0" smtClean="0"/>
          </a:p>
          <a:p>
            <a:endParaRPr lang="id-ID" sz="1800" dirty="0" smtClean="0">
              <a:latin typeface="Arial Narrow" pitchFamily="34" charset="0"/>
              <a:cs typeface="Times New Roman" pitchFamily="18" charset="0"/>
            </a:endParaRPr>
          </a:p>
          <a:p>
            <a:endParaRPr lang="id-ID" sz="1800" dirty="0" smtClean="0">
              <a:latin typeface="Arial Narrow" pitchFamily="34" charset="0"/>
              <a:cs typeface="Times New Roman" pitchFamily="18" charset="0"/>
            </a:endParaRPr>
          </a:p>
          <a:p>
            <a:endParaRPr lang="id-ID" sz="1800" dirty="0" smtClean="0">
              <a:latin typeface="Arial Narrow" pitchFamily="34" charset="0"/>
              <a:cs typeface="Times New Roman" pitchFamily="18" charset="0"/>
            </a:endParaRPr>
          </a:p>
          <a:p>
            <a:endParaRPr lang="id-ID" sz="1800" dirty="0" smtClean="0">
              <a:latin typeface="Arial Narrow" pitchFamily="34" charset="0"/>
              <a:cs typeface="Times New Roman" pitchFamily="18" charset="0"/>
            </a:endParaRPr>
          </a:p>
          <a:p>
            <a:endParaRPr lang="id-ID" sz="1800" dirty="0">
              <a:latin typeface="Arial Narrow" pitchFamily="34" charset="0"/>
              <a:cs typeface="Times New Roman" pitchFamily="18" charset="0"/>
            </a:endParaRPr>
          </a:p>
        </p:txBody>
      </p:sp>
      <p:sp>
        <p:nvSpPr>
          <p:cNvPr id="3" name="Title 2"/>
          <p:cNvSpPr>
            <a:spLocks noGrp="1"/>
          </p:cNvSpPr>
          <p:nvPr>
            <p:ph type="title"/>
          </p:nvPr>
        </p:nvSpPr>
        <p:spPr>
          <a:xfrm>
            <a:off x="500034" y="0"/>
            <a:ext cx="8229600" cy="868346"/>
          </a:xfrm>
        </p:spPr>
        <p:txBody>
          <a:bodyPr>
            <a:normAutofit/>
          </a:bodyPr>
          <a:lstStyle/>
          <a:p>
            <a:r>
              <a:rPr lang="en-US" sz="3200" dirty="0" smtClean="0"/>
              <a:t>INTRODUCTION</a:t>
            </a:r>
            <a:endParaRPr lang="id-ID"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id-ID" i="1" dirty="0" smtClean="0"/>
              <a:t>Formulation Problem</a:t>
            </a:r>
            <a:endParaRPr lang="id-ID"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1472" y="357167"/>
            <a:ext cx="7772400" cy="1357322"/>
          </a:xfrm>
        </p:spPr>
        <p:txBody>
          <a:bodyPr>
            <a:normAutofit/>
          </a:bodyPr>
          <a:lstStyle/>
          <a:p>
            <a:pPr algn="l"/>
            <a:r>
              <a:rPr lang="id-ID" sz="2000" i="1" spc="300" dirty="0" smtClean="0">
                <a:solidFill>
                  <a:schemeClr val="tx1">
                    <a:lumMod val="95000"/>
                    <a:lumOff val="5000"/>
                  </a:schemeClr>
                </a:solidFill>
                <a:latin typeface="Times New Roman" pitchFamily="18" charset="0"/>
                <a:cs typeface="Times New Roman" pitchFamily="18" charset="0"/>
              </a:rPr>
              <a:t>TUJUAN PENELITIAN</a:t>
            </a:r>
            <a:r>
              <a:rPr lang="en-US" sz="1800" i="1" spc="300" dirty="0" smtClean="0">
                <a:solidFill>
                  <a:schemeClr val="tx1">
                    <a:lumMod val="95000"/>
                    <a:lumOff val="5000"/>
                  </a:schemeClr>
                </a:solidFill>
                <a:latin typeface="Times New Roman" pitchFamily="18" charset="0"/>
                <a:cs typeface="Times New Roman" pitchFamily="18" charset="0"/>
              </a:rPr>
              <a:t/>
            </a:r>
            <a:br>
              <a:rPr lang="en-US" sz="1800" i="1" spc="300" dirty="0" smtClean="0">
                <a:solidFill>
                  <a:schemeClr val="tx1">
                    <a:lumMod val="95000"/>
                    <a:lumOff val="5000"/>
                  </a:schemeClr>
                </a:solidFill>
                <a:latin typeface="Times New Roman" pitchFamily="18" charset="0"/>
                <a:cs typeface="Times New Roman" pitchFamily="18" charset="0"/>
              </a:rPr>
            </a:br>
            <a:r>
              <a:rPr lang="id-ID" sz="1800" dirty="0" smtClean="0"/>
              <a:t/>
            </a:r>
            <a:br>
              <a:rPr lang="id-ID" sz="1800" dirty="0" smtClean="0"/>
            </a:br>
            <a:endParaRPr lang="id-ID" sz="1800" dirty="0"/>
          </a:p>
        </p:txBody>
      </p:sp>
      <p:sp>
        <p:nvSpPr>
          <p:cNvPr id="4" name="Subtitle 3"/>
          <p:cNvSpPr>
            <a:spLocks noGrp="1"/>
          </p:cNvSpPr>
          <p:nvPr>
            <p:ph type="subTitle" idx="1"/>
          </p:nvPr>
        </p:nvSpPr>
        <p:spPr>
          <a:xfrm>
            <a:off x="685800" y="1214422"/>
            <a:ext cx="7772400" cy="5072098"/>
          </a:xfrm>
        </p:spPr>
        <p:txBody>
          <a:bodyPr>
            <a:normAutofit/>
          </a:bodyPr>
          <a:lstStyle/>
          <a:p>
            <a:pPr algn="l"/>
            <a:endParaRPr lang="id-ID" sz="2400" dirty="0" smtClean="0"/>
          </a:p>
          <a:p>
            <a:pPr algn="l">
              <a:buFont typeface="Arial" pitchFamily="34" charset="0"/>
              <a:buChar char="•"/>
            </a:pPr>
            <a:r>
              <a:rPr lang="id-ID" sz="2400" dirty="0" smtClean="0"/>
              <a:t>Untuk mengetahui hasil pembelajaran Penggunaan Metode</a:t>
            </a:r>
            <a:r>
              <a:rPr lang="en-US" sz="2400" dirty="0" smtClean="0"/>
              <a:t> Environmental Learning </a:t>
            </a:r>
            <a:r>
              <a:rPr lang="id-ID" sz="2400" dirty="0" smtClean="0"/>
              <a:t>Berbasis </a:t>
            </a:r>
            <a:r>
              <a:rPr lang="en-US" sz="2400" dirty="0" smtClean="0"/>
              <a:t>Media  Visual </a:t>
            </a:r>
            <a:r>
              <a:rPr lang="id-ID" sz="2400" dirty="0" smtClean="0"/>
              <a:t>Terhadap Hasil </a:t>
            </a:r>
            <a:r>
              <a:rPr lang="en-US" sz="2400" dirty="0" err="1" smtClean="0"/>
              <a:t>Pe</a:t>
            </a:r>
            <a:r>
              <a:rPr lang="id-ID" sz="2400" dirty="0" smtClean="0"/>
              <a:t>mbelajaran  Klasifikasi Tumbuhan  Berbiji  Pada Siswa Kelas VII SMPN 3 JAYA </a:t>
            </a:r>
          </a:p>
          <a:p>
            <a:pPr algn="l">
              <a:buFont typeface="Arial" pitchFamily="34" charset="0"/>
              <a:buChar char="•"/>
            </a:pPr>
            <a:endParaRPr lang="id-ID" sz="2400" dirty="0" smtClean="0"/>
          </a:p>
          <a:p>
            <a:pPr algn="l"/>
            <a:endParaRPr lang="id-ID" sz="2400" dirty="0" smtClean="0">
              <a:latin typeface="Times New Roman" pitchFamily="18" charset="0"/>
              <a:cs typeface="Times New Roman" pitchFamily="18" charset="0"/>
            </a:endParaRPr>
          </a:p>
          <a:p>
            <a:pPr algn="l">
              <a:buFont typeface="Arial" pitchFamily="34" charset="0"/>
              <a:buChar char="•"/>
            </a:pPr>
            <a:r>
              <a:rPr lang="id-ID" sz="2400" dirty="0" smtClean="0"/>
              <a:t>Untuk mengetahui efesiensi dan efektif Penggunaan Metode</a:t>
            </a:r>
            <a:r>
              <a:rPr lang="en-US" sz="2400" dirty="0" smtClean="0"/>
              <a:t> Environmental Learning </a:t>
            </a:r>
            <a:r>
              <a:rPr lang="id-ID" sz="2400" dirty="0" smtClean="0"/>
              <a:t>Berbasis </a:t>
            </a:r>
            <a:r>
              <a:rPr lang="en-US" sz="2400" dirty="0" smtClean="0"/>
              <a:t>Media  Visual </a:t>
            </a:r>
            <a:r>
              <a:rPr lang="id-ID" sz="2400" dirty="0" smtClean="0"/>
              <a:t>Terhadap Hasil </a:t>
            </a:r>
            <a:r>
              <a:rPr lang="en-US" sz="2400" dirty="0" err="1" smtClean="0"/>
              <a:t>Pe</a:t>
            </a:r>
            <a:r>
              <a:rPr lang="id-ID" sz="2400" dirty="0" smtClean="0"/>
              <a:t>mbelajaran  Klasifikasi Tumbuhan  Berbiji  Pada Siswa Kelas VII SMPN 3 JAYA </a:t>
            </a:r>
            <a:endParaRPr lang="id-ID" sz="2400" dirty="0" smtClean="0">
              <a:latin typeface="Times New Roman" pitchFamily="18" charset="0"/>
              <a:cs typeface="Times New Roman" pitchFamily="18" charset="0"/>
            </a:endParaRPr>
          </a:p>
          <a:p>
            <a:pPr algn="l">
              <a:buFont typeface="Arial" pitchFamily="34" charset="0"/>
              <a:buChar char="•"/>
            </a:pPr>
            <a:endParaRPr lang="id-ID" sz="2400" dirty="0" smtClean="0">
              <a:latin typeface="Times New Roman" pitchFamily="18" charset="0"/>
              <a:cs typeface="Times New Roman" pitchFamily="18" charset="0"/>
            </a:endParaRPr>
          </a:p>
          <a:p>
            <a:pPr algn="l">
              <a:buFont typeface="Arial" pitchFamily="34" charset="0"/>
              <a:buChar char="•"/>
            </a:pPr>
            <a:endParaRPr lang="id-ID"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Peter </a:t>
            </a:r>
            <a:r>
              <a:rPr lang="en-US" sz="2400" dirty="0" err="1" smtClean="0"/>
              <a:t>Sheal</a:t>
            </a:r>
            <a:r>
              <a:rPr lang="en-US" sz="2400" dirty="0" smtClean="0"/>
              <a:t>, </a:t>
            </a:r>
            <a:r>
              <a:rPr lang="id-ID" sz="2400" dirty="0" smtClean="0"/>
              <a:t> (1</a:t>
            </a:r>
            <a:r>
              <a:rPr lang="en-US" sz="2400" dirty="0" smtClean="0"/>
              <a:t>989</a:t>
            </a:r>
            <a:r>
              <a:rPr lang="id-ID" sz="2400" dirty="0" smtClean="0"/>
              <a:t>), berkenan dengan optimalisasi kemampuan belajar seseorang</a:t>
            </a:r>
            <a:r>
              <a:rPr lang="en-US" sz="2400" dirty="0" smtClean="0"/>
              <a:t>.</a:t>
            </a:r>
            <a:endParaRPr lang="id-ID" sz="2400" dirty="0"/>
          </a:p>
        </p:txBody>
      </p:sp>
      <p:graphicFrame>
        <p:nvGraphicFramePr>
          <p:cNvPr id="4" name="Content Placeholder 3"/>
          <p:cNvGraphicFramePr>
            <a:graphicFrameLocks noGrp="1"/>
          </p:cNvGraphicFramePr>
          <p:nvPr>
            <p:ph idx="1"/>
          </p:nvPr>
        </p:nvGraphicFramePr>
        <p:xfrm>
          <a:off x="2357422" y="1481138"/>
          <a:ext cx="507209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Media visual adalah Media yang dapat memberikan rangsangan-rangsangan visual seperti gambar/photo, sketsa, diagram, bagan, grafik, kartun, poster, papan buletin</a:t>
            </a:r>
          </a:p>
          <a:p>
            <a:r>
              <a:rPr lang="en-US" dirty="0" smtClean="0"/>
              <a:t>Environmental Learning (El) </a:t>
            </a:r>
            <a:r>
              <a:rPr lang="en-US" dirty="0" err="1" smtClean="0"/>
              <a:t>adalah</a:t>
            </a:r>
            <a:r>
              <a:rPr lang="en-US" dirty="0" smtClean="0"/>
              <a:t> </a:t>
            </a:r>
            <a:r>
              <a:rPr lang="en-US" dirty="0" err="1" smtClean="0"/>
              <a:t>suatu</a:t>
            </a:r>
            <a:r>
              <a:rPr lang="en-US" dirty="0" smtClean="0"/>
              <a:t> </a:t>
            </a:r>
            <a:r>
              <a:rPr lang="en-US" dirty="0" err="1" smtClean="0"/>
              <a:t>pendekatan</a:t>
            </a:r>
            <a:r>
              <a:rPr lang="en-US" dirty="0" smtClean="0"/>
              <a:t> </a:t>
            </a:r>
            <a:r>
              <a:rPr lang="en-US" dirty="0" err="1" smtClean="0"/>
              <a:t>pembelajaran</a:t>
            </a:r>
            <a:r>
              <a:rPr lang="en-US" dirty="0" smtClean="0"/>
              <a:t> yang </a:t>
            </a:r>
            <a:r>
              <a:rPr lang="en-US" dirty="0" err="1" smtClean="0"/>
              <a:t>dalam</a:t>
            </a:r>
            <a:r>
              <a:rPr lang="en-US" dirty="0" smtClean="0"/>
              <a:t> </a:t>
            </a:r>
            <a:r>
              <a:rPr lang="en-US" dirty="0" err="1" smtClean="0"/>
              <a:t>pelaksanaannya</a:t>
            </a:r>
            <a:r>
              <a:rPr lang="en-US" dirty="0" smtClean="0"/>
              <a:t> </a:t>
            </a:r>
            <a:r>
              <a:rPr lang="en-US" dirty="0" err="1" smtClean="0"/>
              <a:t>mewajibkan</a:t>
            </a:r>
            <a:r>
              <a:rPr lang="en-US" dirty="0" smtClean="0"/>
              <a:t> guru </a:t>
            </a:r>
            <a:r>
              <a:rPr lang="en-US" dirty="0" err="1" smtClean="0"/>
              <a:t>berusaha</a:t>
            </a:r>
            <a:r>
              <a:rPr lang="en-US" dirty="0" smtClean="0"/>
              <a:t> </a:t>
            </a:r>
            <a:r>
              <a:rPr lang="en-US" dirty="0" err="1" smtClean="0"/>
              <a:t>untuk</a:t>
            </a:r>
            <a:r>
              <a:rPr lang="en-US" dirty="0" smtClean="0"/>
              <a:t> </a:t>
            </a:r>
            <a:r>
              <a:rPr lang="en-US" dirty="0" err="1" smtClean="0"/>
              <a:t>meningkatkan</a:t>
            </a:r>
            <a:r>
              <a:rPr lang="en-US" dirty="0" smtClean="0"/>
              <a:t> </a:t>
            </a:r>
            <a:r>
              <a:rPr lang="en-US" dirty="0" err="1" smtClean="0"/>
              <a:t>keterlibatan</a:t>
            </a:r>
            <a:r>
              <a:rPr lang="en-US" dirty="0" smtClean="0"/>
              <a:t> </a:t>
            </a:r>
            <a:r>
              <a:rPr lang="en-US" dirty="0" err="1" smtClean="0"/>
              <a:t>pembelajar</a:t>
            </a:r>
            <a:r>
              <a:rPr lang="en-US" dirty="0" smtClean="0"/>
              <a:t> (</a:t>
            </a:r>
            <a:r>
              <a:rPr lang="en-US" dirty="0" err="1" smtClean="0"/>
              <a:t>siswa</a:t>
            </a:r>
            <a:r>
              <a:rPr lang="en-US" dirty="0" smtClean="0"/>
              <a:t>) </a:t>
            </a:r>
            <a:r>
              <a:rPr lang="en-US" dirty="0" err="1" smtClean="0"/>
              <a:t>melalui</a:t>
            </a:r>
            <a:r>
              <a:rPr lang="en-US" dirty="0" smtClean="0"/>
              <a:t> </a:t>
            </a:r>
            <a:r>
              <a:rPr lang="en-US" dirty="0" err="1" smtClean="0"/>
              <a:t>pendayagunaan</a:t>
            </a:r>
            <a:r>
              <a:rPr lang="en-US" dirty="0" smtClean="0"/>
              <a:t> </a:t>
            </a:r>
            <a:r>
              <a:rPr lang="en-US" dirty="0" err="1" smtClean="0"/>
              <a:t>lingkungan</a:t>
            </a:r>
            <a:r>
              <a:rPr lang="en-US" dirty="0" smtClean="0"/>
              <a:t> </a:t>
            </a:r>
            <a:r>
              <a:rPr lang="en-US" dirty="0" err="1" smtClean="0"/>
              <a:t>sebagai</a:t>
            </a:r>
            <a:r>
              <a:rPr lang="en-US" dirty="0" smtClean="0"/>
              <a:t> </a:t>
            </a:r>
            <a:r>
              <a:rPr lang="en-US" dirty="0" err="1" smtClean="0"/>
              <a:t>sumber</a:t>
            </a:r>
            <a:r>
              <a:rPr lang="en-US" dirty="0" smtClean="0"/>
              <a:t> </a:t>
            </a:r>
            <a:r>
              <a:rPr lang="en-US" dirty="0" err="1" smtClean="0"/>
              <a:t>belajar</a:t>
            </a:r>
            <a:endParaRPr lang="id-ID" dirty="0" smtClean="0"/>
          </a:p>
          <a:p>
            <a:endParaRPr lang="id-ID" dirty="0" smtClean="0"/>
          </a:p>
        </p:txBody>
      </p:sp>
      <p:sp>
        <p:nvSpPr>
          <p:cNvPr id="3" name="Title 2"/>
          <p:cNvSpPr>
            <a:spLocks noGrp="1"/>
          </p:cNvSpPr>
          <p:nvPr>
            <p:ph type="title"/>
          </p:nvPr>
        </p:nvSpPr>
        <p:spPr/>
        <p:txBody>
          <a:bodyPr/>
          <a:lstStyle/>
          <a:p>
            <a:r>
              <a:rPr lang="id-ID" dirty="0" smtClean="0"/>
              <a:t>Teori</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45" y="214290"/>
            <a:ext cx="7938655" cy="995082"/>
          </a:xfrm>
        </p:spPr>
        <p:txBody>
          <a:bodyPr>
            <a:normAutofit/>
          </a:bodyPr>
          <a:lstStyle/>
          <a:p>
            <a:r>
              <a:rPr lang="en-US" sz="1800" dirty="0" smtClean="0"/>
              <a:t>2.1 MODEL Draft </a:t>
            </a:r>
            <a:r>
              <a:rPr lang="id-ID" sz="1800" dirty="0" smtClean="0"/>
              <a:t>Pembuatan</a:t>
            </a:r>
            <a:r>
              <a:rPr lang="en-US" sz="1800" dirty="0" smtClean="0"/>
              <a:t> </a:t>
            </a:r>
            <a:r>
              <a:rPr lang="id-ID" sz="1800" dirty="0" smtClean="0"/>
              <a:t>inovasi pembelajaran</a:t>
            </a:r>
            <a:endParaRPr lang="id-ID" sz="1800" dirty="0"/>
          </a:p>
        </p:txBody>
      </p:sp>
      <p:sp>
        <p:nvSpPr>
          <p:cNvPr id="3" name="Content Placeholder 2"/>
          <p:cNvSpPr>
            <a:spLocks noGrp="1"/>
          </p:cNvSpPr>
          <p:nvPr>
            <p:ph idx="1"/>
          </p:nvPr>
        </p:nvSpPr>
        <p:spPr>
          <a:xfrm>
            <a:off x="642910" y="1357298"/>
            <a:ext cx="7886700" cy="4922842"/>
          </a:xfrm>
        </p:spPr>
        <p:txBody>
          <a:bodyPr>
            <a:normAutofit fontScale="77500" lnSpcReduction="20000"/>
          </a:bodyPr>
          <a:lstStyle/>
          <a:p>
            <a:pPr marL="514350" indent="-514350">
              <a:buNone/>
            </a:pPr>
            <a:endParaRPr lang="en-US" sz="3200" dirty="0"/>
          </a:p>
          <a:p>
            <a:pPr>
              <a:buNone/>
            </a:pPr>
            <a:r>
              <a:rPr lang="id-ID" dirty="0" smtClean="0"/>
              <a:t>    </a:t>
            </a:r>
            <a:r>
              <a:rPr lang="en-US" dirty="0" err="1" smtClean="0"/>
              <a:t>Proses</a:t>
            </a:r>
            <a:r>
              <a:rPr lang="en-US" dirty="0" smtClean="0"/>
              <a:t> </a:t>
            </a:r>
            <a:r>
              <a:rPr lang="en-US" dirty="0" err="1" smtClean="0"/>
              <a:t>pembuatan</a:t>
            </a:r>
            <a:r>
              <a:rPr lang="en-US" dirty="0" smtClean="0"/>
              <a:t> media visual </a:t>
            </a:r>
            <a:r>
              <a:rPr lang="en-US" dirty="0" err="1" smtClean="0"/>
              <a:t>ini</a:t>
            </a:r>
            <a:r>
              <a:rPr lang="en-US" dirty="0" smtClean="0"/>
              <a:t> </a:t>
            </a:r>
            <a:r>
              <a:rPr lang="en-US" dirty="0" err="1" smtClean="0"/>
              <a:t>sangat</a:t>
            </a:r>
            <a:r>
              <a:rPr lang="id-ID" dirty="0" smtClean="0"/>
              <a:t> </a:t>
            </a:r>
            <a:r>
              <a:rPr lang="en-US" dirty="0" err="1" smtClean="0"/>
              <a:t>sederhana</a:t>
            </a:r>
            <a:r>
              <a:rPr lang="en-US" dirty="0" smtClean="0"/>
              <a:t>, </a:t>
            </a:r>
            <a:r>
              <a:rPr lang="en-US" dirty="0" err="1" smtClean="0"/>
              <a:t>disamping</a:t>
            </a:r>
            <a:r>
              <a:rPr lang="en-US" dirty="0" smtClean="0"/>
              <a:t> </a:t>
            </a:r>
            <a:r>
              <a:rPr lang="en-US" dirty="0" err="1" smtClean="0"/>
              <a:t>itu</a:t>
            </a:r>
            <a:r>
              <a:rPr lang="en-US" dirty="0" smtClean="0"/>
              <a:t> </a:t>
            </a:r>
            <a:r>
              <a:rPr lang="en-US" dirty="0" err="1" smtClean="0"/>
              <a:t>alat-alat</a:t>
            </a:r>
            <a:r>
              <a:rPr lang="en-US" dirty="0" smtClean="0"/>
              <a:t> yang </a:t>
            </a:r>
            <a:r>
              <a:rPr lang="en-US" dirty="0" err="1" smtClean="0"/>
              <a:t>diperlukan</a:t>
            </a:r>
            <a:r>
              <a:rPr lang="en-US" dirty="0" smtClean="0"/>
              <a:t> </a:t>
            </a:r>
            <a:r>
              <a:rPr lang="en-US" dirty="0" err="1" smtClean="0"/>
              <a:t>mudah</a:t>
            </a:r>
            <a:r>
              <a:rPr lang="en-US" dirty="0" smtClean="0"/>
              <a:t> </a:t>
            </a:r>
            <a:r>
              <a:rPr lang="en-US" dirty="0" err="1" smtClean="0"/>
              <a:t>didapat</a:t>
            </a:r>
            <a:r>
              <a:rPr lang="en-US" dirty="0" smtClean="0"/>
              <a:t>. </a:t>
            </a:r>
            <a:r>
              <a:rPr lang="en-US" dirty="0" err="1" smtClean="0"/>
              <a:t>Adapun</a:t>
            </a:r>
            <a:r>
              <a:rPr lang="en-US" dirty="0" smtClean="0"/>
              <a:t>  </a:t>
            </a:r>
            <a:r>
              <a:rPr lang="en-US" dirty="0" err="1" smtClean="0"/>
              <a:t>Alat</a:t>
            </a:r>
            <a:r>
              <a:rPr lang="en-US" dirty="0" smtClean="0"/>
              <a:t> </a:t>
            </a:r>
            <a:r>
              <a:rPr lang="en-US" dirty="0" err="1" smtClean="0"/>
              <a:t>dan</a:t>
            </a:r>
            <a:r>
              <a:rPr lang="en-US" dirty="0" smtClean="0"/>
              <a:t> </a:t>
            </a:r>
            <a:r>
              <a:rPr lang="en-US" dirty="0" err="1" smtClean="0"/>
              <a:t>bahan</a:t>
            </a:r>
            <a:r>
              <a:rPr lang="en-US" dirty="0" smtClean="0"/>
              <a:t> yang </a:t>
            </a:r>
            <a:r>
              <a:rPr lang="en-US" dirty="0" err="1" smtClean="0"/>
              <a:t>dibutuhkan</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 :</a:t>
            </a:r>
            <a:endParaRPr lang="id-ID" dirty="0" smtClean="0"/>
          </a:p>
          <a:p>
            <a:pPr lvl="0"/>
            <a:r>
              <a:rPr lang="en-US" dirty="0" err="1" smtClean="0"/>
              <a:t>Peta</a:t>
            </a:r>
            <a:r>
              <a:rPr lang="en-US" dirty="0" smtClean="0"/>
              <a:t> </a:t>
            </a:r>
            <a:r>
              <a:rPr lang="en-US" dirty="0" err="1" smtClean="0"/>
              <a:t>sketsa</a:t>
            </a:r>
            <a:r>
              <a:rPr lang="en-US" dirty="0" smtClean="0"/>
              <a:t> </a:t>
            </a:r>
            <a:r>
              <a:rPr lang="en-US" dirty="0" err="1" smtClean="0"/>
              <a:t>sekolah</a:t>
            </a:r>
            <a:endParaRPr lang="id-ID" dirty="0" smtClean="0"/>
          </a:p>
          <a:p>
            <a:pPr lvl="0"/>
            <a:r>
              <a:rPr lang="en-US" dirty="0" err="1" smtClean="0"/>
              <a:t>Tabel</a:t>
            </a:r>
            <a:r>
              <a:rPr lang="en-US" dirty="0" smtClean="0"/>
              <a:t> </a:t>
            </a:r>
            <a:r>
              <a:rPr lang="en-US" dirty="0" err="1" smtClean="0"/>
              <a:t>Ciri-ciri</a:t>
            </a:r>
            <a:r>
              <a:rPr lang="en-US" dirty="0" smtClean="0"/>
              <a:t> </a:t>
            </a:r>
            <a:r>
              <a:rPr lang="en-US" dirty="0" err="1" smtClean="0"/>
              <a:t>klasifikasi</a:t>
            </a:r>
            <a:r>
              <a:rPr lang="en-US" dirty="0" smtClean="0"/>
              <a:t> </a:t>
            </a:r>
            <a:r>
              <a:rPr lang="en-US" dirty="0" err="1" smtClean="0"/>
              <a:t>tumbuhan</a:t>
            </a:r>
            <a:r>
              <a:rPr lang="en-US" dirty="0" smtClean="0"/>
              <a:t> </a:t>
            </a:r>
            <a:r>
              <a:rPr lang="en-US" dirty="0" err="1" smtClean="0"/>
              <a:t>monokotil</a:t>
            </a:r>
            <a:endParaRPr lang="id-ID" dirty="0" smtClean="0"/>
          </a:p>
          <a:p>
            <a:pPr lvl="0"/>
            <a:r>
              <a:rPr lang="en-US" dirty="0" err="1" smtClean="0"/>
              <a:t>Kertas</a:t>
            </a:r>
            <a:r>
              <a:rPr lang="en-US" dirty="0" smtClean="0"/>
              <a:t> HVS</a:t>
            </a:r>
            <a:endParaRPr lang="id-ID" dirty="0" smtClean="0"/>
          </a:p>
          <a:p>
            <a:pPr lvl="0"/>
            <a:r>
              <a:rPr lang="en-US" dirty="0" err="1" smtClean="0"/>
              <a:t>Kertas</a:t>
            </a:r>
            <a:r>
              <a:rPr lang="en-US" dirty="0" smtClean="0"/>
              <a:t> </a:t>
            </a:r>
            <a:r>
              <a:rPr lang="en-US" dirty="0" err="1" smtClean="0"/>
              <a:t>Karton</a:t>
            </a:r>
            <a:endParaRPr lang="id-ID" dirty="0" smtClean="0"/>
          </a:p>
          <a:p>
            <a:pPr lvl="0"/>
            <a:r>
              <a:rPr lang="en-US" dirty="0" err="1" smtClean="0"/>
              <a:t>Kertas</a:t>
            </a:r>
            <a:r>
              <a:rPr lang="en-US" dirty="0" smtClean="0"/>
              <a:t> Origami</a:t>
            </a:r>
            <a:endParaRPr lang="id-ID" dirty="0" smtClean="0"/>
          </a:p>
          <a:p>
            <a:pPr lvl="0"/>
            <a:r>
              <a:rPr lang="en-US" dirty="0" err="1" smtClean="0"/>
              <a:t>Pensil</a:t>
            </a:r>
            <a:endParaRPr lang="id-ID" dirty="0" smtClean="0"/>
          </a:p>
          <a:p>
            <a:pPr lvl="0"/>
            <a:r>
              <a:rPr lang="en-US" dirty="0" err="1" smtClean="0"/>
              <a:t>Pulpen</a:t>
            </a:r>
            <a:endParaRPr lang="id-ID" dirty="0" smtClean="0"/>
          </a:p>
          <a:p>
            <a:pPr lvl="0"/>
            <a:r>
              <a:rPr lang="en-US" dirty="0" err="1" smtClean="0"/>
              <a:t>Penggaris</a:t>
            </a:r>
            <a:endParaRPr lang="id-ID" dirty="0" smtClean="0"/>
          </a:p>
          <a:p>
            <a:pPr lvl="0"/>
            <a:r>
              <a:rPr lang="en-US" dirty="0" err="1" smtClean="0"/>
              <a:t>Spidol</a:t>
            </a:r>
            <a:r>
              <a:rPr lang="en-US" dirty="0" smtClean="0"/>
              <a:t> </a:t>
            </a:r>
            <a:r>
              <a:rPr lang="en-US" dirty="0" err="1" smtClean="0"/>
              <a:t>warna</a:t>
            </a:r>
            <a:endParaRPr lang="id-ID" dirty="0" smtClean="0"/>
          </a:p>
          <a:p>
            <a:pPr lvl="0"/>
            <a:r>
              <a:rPr lang="en-US" dirty="0" err="1" smtClean="0"/>
              <a:t>Gunting</a:t>
            </a:r>
            <a:endParaRPr lang="id-ID" dirty="0" smtClean="0"/>
          </a:p>
          <a:p>
            <a:pPr lvl="0"/>
            <a:r>
              <a:rPr lang="en-US" dirty="0" err="1" smtClean="0"/>
              <a:t>Lem</a:t>
            </a:r>
            <a:r>
              <a:rPr lang="en-US" dirty="0" smtClean="0"/>
              <a:t> </a:t>
            </a:r>
            <a:r>
              <a:rPr lang="en-US" dirty="0" err="1" smtClean="0"/>
              <a:t>kertas</a:t>
            </a:r>
            <a:endParaRPr lang="id-ID" dirty="0" smtClean="0"/>
          </a:p>
          <a:p>
            <a:pPr marL="0" indent="0">
              <a:buNone/>
            </a:pPr>
            <a:endParaRPr lang="en-US" dirty="0"/>
          </a:p>
          <a:p>
            <a:pPr marL="0" indent="0">
              <a:buNone/>
            </a:pPr>
            <a:endParaRPr lang="en-US" dirty="0"/>
          </a:p>
        </p:txBody>
      </p:sp>
      <p:grpSp>
        <p:nvGrpSpPr>
          <p:cNvPr id="4" name="Group 5"/>
          <p:cNvGrpSpPr/>
          <p:nvPr/>
        </p:nvGrpSpPr>
        <p:grpSpPr>
          <a:xfrm>
            <a:off x="0" y="923839"/>
            <a:ext cx="4680542" cy="67854"/>
            <a:chOff x="0" y="2631522"/>
            <a:chExt cx="15040549" cy="828013"/>
          </a:xfrm>
        </p:grpSpPr>
        <p:grpSp>
          <p:nvGrpSpPr>
            <p:cNvPr id="5" name="Group 6"/>
            <p:cNvGrpSpPr/>
            <p:nvPr/>
          </p:nvGrpSpPr>
          <p:grpSpPr>
            <a:xfrm>
              <a:off x="0" y="2632049"/>
              <a:ext cx="10872788" cy="827486"/>
              <a:chOff x="3886200" y="942975"/>
              <a:chExt cx="6986588" cy="628650"/>
            </a:xfrm>
            <a:solidFill>
              <a:srgbClr val="277AC0"/>
            </a:solidFill>
          </p:grpSpPr>
          <p:sp>
            <p:nvSpPr>
              <p:cNvPr id="9" name="Rectangle 8"/>
              <p:cNvSpPr/>
              <p:nvPr/>
            </p:nvSpPr>
            <p:spPr>
              <a:xfrm>
                <a:off x="3886200" y="942975"/>
                <a:ext cx="4686300" cy="628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sp>
            <p:nvSpPr>
              <p:cNvPr id="10" name="Parallelogram 9"/>
              <p:cNvSpPr/>
              <p:nvPr/>
            </p:nvSpPr>
            <p:spPr>
              <a:xfrm>
                <a:off x="7529513" y="942975"/>
                <a:ext cx="3343275" cy="628650"/>
              </a:xfrm>
              <a:prstGeom prst="parallelogram">
                <a:avLst>
                  <a:gd name="adj" fmla="val 70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grpSp>
        <p:sp>
          <p:nvSpPr>
            <p:cNvPr id="8" name="Parallelogram 7"/>
            <p:cNvSpPr/>
            <p:nvPr/>
          </p:nvSpPr>
          <p:spPr>
            <a:xfrm>
              <a:off x="10276643" y="2631522"/>
              <a:ext cx="4763906" cy="828013"/>
            </a:xfrm>
            <a:prstGeom prst="parallelogram">
              <a:avLst>
                <a:gd name="adj" fmla="val 70455"/>
              </a:avLst>
            </a:prstGeom>
            <a:solidFill>
              <a:srgbClr val="F5A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grpSp>
    </p:spTree>
    <p:extLst>
      <p:ext uri="{BB962C8B-B14F-4D97-AF65-F5344CB8AC3E}">
        <p14:creationId xmlns:p14="http://schemas.microsoft.com/office/powerpoint/2010/main" val="2082855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107577"/>
            <a:ext cx="8972549" cy="995082"/>
          </a:xfrm>
        </p:spPr>
        <p:txBody>
          <a:bodyPr/>
          <a:lstStyle/>
          <a:p>
            <a:pPr lvl="1"/>
            <a:r>
              <a:rPr lang="en-US" sz="2400" b="1" dirty="0" smtClean="0"/>
              <a:t>Model</a:t>
            </a:r>
            <a:r>
              <a:rPr lang="id-ID" sz="2400" b="1" dirty="0" smtClean="0"/>
              <a:t> prosedur pembuatan</a:t>
            </a:r>
            <a:endParaRPr lang="id-ID" sz="2400" dirty="0" smtClean="0"/>
          </a:p>
        </p:txBody>
      </p:sp>
      <p:sp>
        <p:nvSpPr>
          <p:cNvPr id="3" name="Content Placeholder 2"/>
          <p:cNvSpPr>
            <a:spLocks noGrp="1"/>
          </p:cNvSpPr>
          <p:nvPr>
            <p:ph idx="1"/>
          </p:nvPr>
        </p:nvSpPr>
        <p:spPr>
          <a:xfrm>
            <a:off x="290945" y="1068049"/>
            <a:ext cx="8717973" cy="2963625"/>
          </a:xfrm>
        </p:spPr>
        <p:txBody>
          <a:bodyPr>
            <a:normAutofit fontScale="77500" lnSpcReduction="20000"/>
          </a:bodyPr>
          <a:lstStyle/>
          <a:p>
            <a:pPr>
              <a:buNone/>
            </a:pPr>
            <a:r>
              <a:rPr lang="en-US" sz="2800" b="1" dirty="0" smtClean="0"/>
              <a:t> </a:t>
            </a:r>
            <a:endParaRPr lang="id-ID" sz="2800" dirty="0" smtClean="0"/>
          </a:p>
          <a:p>
            <a:pPr lvl="0"/>
            <a:r>
              <a:rPr lang="en-US" sz="1400" dirty="0" err="1" smtClean="0"/>
              <a:t>Prosedur</a:t>
            </a:r>
            <a:r>
              <a:rPr lang="en-US" sz="1400" dirty="0" smtClean="0"/>
              <a:t> </a:t>
            </a:r>
            <a:r>
              <a:rPr lang="en-US" sz="1400" dirty="0" err="1" smtClean="0"/>
              <a:t>pembuatan</a:t>
            </a:r>
            <a:r>
              <a:rPr lang="en-US" sz="1400" dirty="0" smtClean="0"/>
              <a:t> </a:t>
            </a:r>
            <a:r>
              <a:rPr lang="en-US" sz="1400" dirty="0" err="1" smtClean="0"/>
              <a:t>inovasi</a:t>
            </a:r>
            <a:r>
              <a:rPr lang="en-US" sz="1400" dirty="0" smtClean="0"/>
              <a:t> media visual (</a:t>
            </a:r>
            <a:r>
              <a:rPr lang="en-US" sz="1400" dirty="0" err="1" smtClean="0"/>
              <a:t>sketsa</a:t>
            </a:r>
            <a:r>
              <a:rPr lang="en-US" sz="1400" dirty="0" smtClean="0"/>
              <a:t>) </a:t>
            </a:r>
            <a:r>
              <a:rPr lang="en-US" sz="1400" dirty="0" err="1" smtClean="0"/>
              <a:t>berbasis</a:t>
            </a:r>
            <a:r>
              <a:rPr lang="en-US" sz="1400" dirty="0" smtClean="0"/>
              <a:t> </a:t>
            </a:r>
            <a:r>
              <a:rPr lang="en-US" sz="1400" dirty="0" err="1" smtClean="0"/>
              <a:t>pendekatan</a:t>
            </a:r>
            <a:r>
              <a:rPr lang="en-US" sz="1400" dirty="0" smtClean="0"/>
              <a:t> </a:t>
            </a:r>
            <a:r>
              <a:rPr lang="en-US" sz="1400" dirty="0" err="1" smtClean="0"/>
              <a:t>lingkungan</a:t>
            </a:r>
            <a:r>
              <a:rPr lang="en-US" sz="1400" dirty="0" smtClean="0"/>
              <a:t> </a:t>
            </a:r>
            <a:r>
              <a:rPr lang="en-US" sz="1400" dirty="0" err="1" smtClean="0"/>
              <a:t>adalah</a:t>
            </a:r>
            <a:endParaRPr lang="id-ID" sz="1400" dirty="0" smtClean="0"/>
          </a:p>
          <a:p>
            <a:pPr lvl="0"/>
            <a:r>
              <a:rPr lang="en-US" sz="1400" dirty="0" smtClean="0"/>
              <a:t>Guru </a:t>
            </a:r>
            <a:r>
              <a:rPr lang="en-US" sz="1400" dirty="0" err="1" smtClean="0"/>
              <a:t>menyiapkan</a:t>
            </a:r>
            <a:r>
              <a:rPr lang="en-US" sz="1400" dirty="0" smtClean="0"/>
              <a:t> </a:t>
            </a:r>
            <a:r>
              <a:rPr lang="en-US" sz="1400" dirty="0" err="1" smtClean="0"/>
              <a:t>gambar</a:t>
            </a:r>
            <a:r>
              <a:rPr lang="en-US" sz="1400" dirty="0" smtClean="0"/>
              <a:t> </a:t>
            </a:r>
            <a:r>
              <a:rPr lang="en-US" sz="1400" dirty="0" err="1" smtClean="0"/>
              <a:t>sketsa</a:t>
            </a:r>
            <a:r>
              <a:rPr lang="en-US" sz="1400" dirty="0" smtClean="0"/>
              <a:t>/</a:t>
            </a:r>
            <a:r>
              <a:rPr lang="en-US" sz="1400" dirty="0" err="1" smtClean="0"/>
              <a:t>denah</a:t>
            </a:r>
            <a:r>
              <a:rPr lang="en-US" sz="1400" dirty="0" smtClean="0"/>
              <a:t> </a:t>
            </a:r>
            <a:r>
              <a:rPr lang="en-US" sz="1400" dirty="0" err="1" smtClean="0"/>
              <a:t>lokasi</a:t>
            </a:r>
            <a:r>
              <a:rPr lang="en-US" sz="1400" dirty="0" smtClean="0"/>
              <a:t> </a:t>
            </a:r>
            <a:r>
              <a:rPr lang="en-US" sz="1400" dirty="0" err="1" smtClean="0"/>
              <a:t>sekolah</a:t>
            </a:r>
            <a:r>
              <a:rPr lang="en-US" sz="1400" dirty="0" smtClean="0"/>
              <a:t> (media Visual) </a:t>
            </a:r>
            <a:r>
              <a:rPr lang="en-US" sz="1400" dirty="0" err="1" smtClean="0"/>
              <a:t>berukuran</a:t>
            </a:r>
            <a:r>
              <a:rPr lang="en-US" sz="1400" dirty="0" smtClean="0"/>
              <a:t> A4 HVS, </a:t>
            </a:r>
            <a:r>
              <a:rPr lang="en-US" sz="1400" dirty="0" err="1" smtClean="0"/>
              <a:t>lengkap</a:t>
            </a:r>
            <a:r>
              <a:rPr lang="en-US" sz="1400" dirty="0" smtClean="0"/>
              <a:t> </a:t>
            </a:r>
            <a:r>
              <a:rPr lang="en-US" sz="1400" dirty="0" err="1" smtClean="0"/>
              <a:t>dengan</a:t>
            </a:r>
            <a:r>
              <a:rPr lang="en-US" sz="1400" dirty="0" smtClean="0"/>
              <a:t> </a:t>
            </a:r>
            <a:r>
              <a:rPr lang="en-US" sz="1400" dirty="0" err="1" smtClean="0"/>
              <a:t>lokasi</a:t>
            </a:r>
            <a:r>
              <a:rPr lang="en-US" sz="1400" dirty="0" smtClean="0"/>
              <a:t> </a:t>
            </a:r>
            <a:r>
              <a:rPr lang="en-US" sz="1400" dirty="0" err="1" smtClean="0"/>
              <a:t>seluruh</a:t>
            </a:r>
            <a:r>
              <a:rPr lang="en-US" sz="1400" dirty="0" smtClean="0"/>
              <a:t> </a:t>
            </a:r>
            <a:r>
              <a:rPr lang="en-US" sz="1400" dirty="0" err="1" smtClean="0"/>
              <a:t>ruangan</a:t>
            </a:r>
            <a:r>
              <a:rPr lang="en-US" sz="1400" dirty="0" smtClean="0"/>
              <a:t> yang </a:t>
            </a:r>
            <a:r>
              <a:rPr lang="en-US" sz="1400" dirty="0" err="1" smtClean="0"/>
              <a:t>ada</a:t>
            </a:r>
            <a:r>
              <a:rPr lang="en-US" sz="1400" dirty="0" smtClean="0"/>
              <a:t> </a:t>
            </a:r>
            <a:r>
              <a:rPr lang="en-US" sz="1400" dirty="0" err="1" smtClean="0"/>
              <a:t>pada</a:t>
            </a:r>
            <a:r>
              <a:rPr lang="en-US" sz="1400" dirty="0" smtClean="0"/>
              <a:t> </a:t>
            </a:r>
            <a:r>
              <a:rPr lang="en-US" sz="1400" dirty="0" err="1" smtClean="0"/>
              <a:t>sekolah</a:t>
            </a:r>
            <a:r>
              <a:rPr lang="en-US" sz="1400" dirty="0" smtClean="0"/>
              <a:t> (RKB, </a:t>
            </a:r>
            <a:r>
              <a:rPr lang="en-US" sz="1400" dirty="0" err="1" smtClean="0"/>
              <a:t>Laboratorium</a:t>
            </a:r>
            <a:r>
              <a:rPr lang="en-US" sz="1400" dirty="0" smtClean="0"/>
              <a:t> IPA </a:t>
            </a:r>
            <a:r>
              <a:rPr lang="en-US" sz="1400" dirty="0" err="1" smtClean="0"/>
              <a:t>dan</a:t>
            </a:r>
            <a:r>
              <a:rPr lang="en-US" sz="1400" dirty="0" smtClean="0"/>
              <a:t> </a:t>
            </a:r>
            <a:r>
              <a:rPr lang="en-US" sz="1400" dirty="0" err="1" smtClean="0"/>
              <a:t>komputer</a:t>
            </a:r>
            <a:r>
              <a:rPr lang="en-US" sz="1400" dirty="0" smtClean="0"/>
              <a:t>, </a:t>
            </a:r>
            <a:r>
              <a:rPr lang="en-US" sz="1400" dirty="0" err="1" smtClean="0"/>
              <a:t>kantor</a:t>
            </a:r>
            <a:r>
              <a:rPr lang="en-US" sz="1400" dirty="0" smtClean="0"/>
              <a:t> </a:t>
            </a:r>
            <a:r>
              <a:rPr lang="en-US" sz="1400" dirty="0" err="1" smtClean="0"/>
              <a:t>dan</a:t>
            </a:r>
            <a:r>
              <a:rPr lang="en-US" sz="1400" dirty="0" smtClean="0"/>
              <a:t> </a:t>
            </a:r>
            <a:r>
              <a:rPr lang="en-US" sz="1400" dirty="0" err="1" smtClean="0"/>
              <a:t>perpustakaan</a:t>
            </a:r>
            <a:r>
              <a:rPr lang="en-US" sz="1400" dirty="0" smtClean="0"/>
              <a:t>) </a:t>
            </a:r>
            <a:endParaRPr lang="id-ID" sz="1400" dirty="0" smtClean="0"/>
          </a:p>
          <a:p>
            <a:pPr lvl="0"/>
            <a:r>
              <a:rPr lang="en-US" sz="1400" dirty="0" smtClean="0"/>
              <a:t>Guru </a:t>
            </a:r>
            <a:r>
              <a:rPr lang="en-US" sz="1400" dirty="0" err="1" smtClean="0"/>
              <a:t>menyediakan</a:t>
            </a:r>
            <a:r>
              <a:rPr lang="en-US" sz="1400" dirty="0" smtClean="0"/>
              <a:t> LKS </a:t>
            </a:r>
            <a:r>
              <a:rPr lang="en-US" sz="1400" dirty="0" err="1" smtClean="0"/>
              <a:t>sebagai</a:t>
            </a:r>
            <a:r>
              <a:rPr lang="en-US" sz="1400" dirty="0" smtClean="0"/>
              <a:t> </a:t>
            </a:r>
            <a:r>
              <a:rPr lang="en-US" sz="1400" dirty="0" err="1" smtClean="0"/>
              <a:t>panduan</a:t>
            </a:r>
            <a:r>
              <a:rPr lang="en-US" sz="1400" dirty="0" smtClean="0"/>
              <a:t> </a:t>
            </a:r>
            <a:r>
              <a:rPr lang="en-US" sz="1400" dirty="0" err="1" smtClean="0"/>
              <a:t>dalam</a:t>
            </a:r>
            <a:r>
              <a:rPr lang="en-US" sz="1400" dirty="0" smtClean="0"/>
              <a:t> </a:t>
            </a:r>
            <a:r>
              <a:rPr lang="en-US" sz="1400" dirty="0" err="1" smtClean="0"/>
              <a:t>penugasan</a:t>
            </a:r>
            <a:endParaRPr lang="id-ID" sz="1400" dirty="0" smtClean="0"/>
          </a:p>
          <a:p>
            <a:pPr lvl="0"/>
            <a:r>
              <a:rPr lang="en-US" sz="1400" dirty="0" err="1" smtClean="0"/>
              <a:t>Siswa</a:t>
            </a:r>
            <a:r>
              <a:rPr lang="en-US" sz="1400" dirty="0" smtClean="0"/>
              <a:t> </a:t>
            </a:r>
            <a:r>
              <a:rPr lang="en-US" sz="1400" dirty="0" err="1" smtClean="0"/>
              <a:t>mengidentifikasi</a:t>
            </a:r>
            <a:r>
              <a:rPr lang="en-US" sz="1400" dirty="0" smtClean="0"/>
              <a:t> </a:t>
            </a:r>
            <a:r>
              <a:rPr lang="en-US" sz="1400" dirty="0" err="1" smtClean="0"/>
              <a:t>tanaman</a:t>
            </a:r>
            <a:r>
              <a:rPr lang="en-US" sz="1400" dirty="0" smtClean="0"/>
              <a:t> </a:t>
            </a:r>
            <a:r>
              <a:rPr lang="en-US" sz="1400" dirty="0" err="1" smtClean="0"/>
              <a:t>monokotil</a:t>
            </a:r>
            <a:r>
              <a:rPr lang="en-US" sz="1400" dirty="0" smtClean="0"/>
              <a:t> yang </a:t>
            </a:r>
            <a:r>
              <a:rPr lang="en-US" sz="1400" dirty="0" err="1" smtClean="0"/>
              <a:t>berada</a:t>
            </a:r>
            <a:r>
              <a:rPr lang="en-US" sz="1400" dirty="0" smtClean="0"/>
              <a:t> </a:t>
            </a:r>
            <a:r>
              <a:rPr lang="en-US" sz="1400" dirty="0" err="1" smtClean="0"/>
              <a:t>di</a:t>
            </a:r>
            <a:r>
              <a:rPr lang="en-US" sz="1400" dirty="0" smtClean="0"/>
              <a:t> </a:t>
            </a:r>
            <a:r>
              <a:rPr lang="en-US" sz="1400" dirty="0" err="1" smtClean="0"/>
              <a:t>sekitar</a:t>
            </a:r>
            <a:r>
              <a:rPr lang="en-US" sz="1400" dirty="0" smtClean="0"/>
              <a:t> </a:t>
            </a:r>
            <a:r>
              <a:rPr lang="en-US" sz="1400" dirty="0" err="1" smtClean="0"/>
              <a:t>lingkungan</a:t>
            </a:r>
            <a:r>
              <a:rPr lang="en-US" sz="1400" dirty="0" smtClean="0"/>
              <a:t> </a:t>
            </a:r>
            <a:r>
              <a:rPr lang="en-US" sz="1400" dirty="0" err="1" smtClean="0"/>
              <a:t>sekolah</a:t>
            </a:r>
            <a:r>
              <a:rPr lang="en-US" sz="1400" dirty="0" smtClean="0"/>
              <a:t> </a:t>
            </a:r>
            <a:r>
              <a:rPr lang="en-US" sz="1400" dirty="0" err="1" smtClean="0"/>
              <a:t>lalu</a:t>
            </a:r>
            <a:r>
              <a:rPr lang="en-US" sz="1400" dirty="0" smtClean="0"/>
              <a:t> </a:t>
            </a:r>
            <a:r>
              <a:rPr lang="en-US" sz="1400" dirty="0" err="1" smtClean="0"/>
              <a:t>menantandai</a:t>
            </a:r>
            <a:r>
              <a:rPr lang="en-US" sz="1400" dirty="0" smtClean="0"/>
              <a:t> </a:t>
            </a:r>
            <a:r>
              <a:rPr lang="en-US" sz="1400" dirty="0" err="1" smtClean="0"/>
              <a:t>posisi</a:t>
            </a:r>
            <a:r>
              <a:rPr lang="en-US" sz="1400" dirty="0" smtClean="0"/>
              <a:t> </a:t>
            </a:r>
            <a:r>
              <a:rPr lang="en-US" sz="1400" dirty="0" err="1" smtClean="0"/>
              <a:t>letaknya</a:t>
            </a:r>
            <a:r>
              <a:rPr lang="en-US" sz="1400" dirty="0" smtClean="0"/>
              <a:t> </a:t>
            </a:r>
            <a:r>
              <a:rPr lang="en-US" sz="1400" dirty="0" err="1" smtClean="0"/>
              <a:t>pada</a:t>
            </a:r>
            <a:r>
              <a:rPr lang="en-US" sz="1400" dirty="0" smtClean="0"/>
              <a:t> </a:t>
            </a:r>
            <a:r>
              <a:rPr lang="en-US" sz="1400" dirty="0" err="1" smtClean="0"/>
              <a:t>kertas</a:t>
            </a:r>
            <a:r>
              <a:rPr lang="en-US" sz="1400" dirty="0" smtClean="0"/>
              <a:t> </a:t>
            </a:r>
            <a:r>
              <a:rPr lang="en-US" sz="1400" dirty="0" err="1" smtClean="0"/>
              <a:t>sketsa</a:t>
            </a:r>
            <a:r>
              <a:rPr lang="en-US" sz="1400" dirty="0" smtClean="0"/>
              <a:t> </a:t>
            </a:r>
            <a:r>
              <a:rPr lang="en-US" sz="1400" dirty="0" err="1" smtClean="0"/>
              <a:t>tersebut</a:t>
            </a:r>
            <a:r>
              <a:rPr lang="en-US" sz="1400" dirty="0" smtClean="0"/>
              <a:t> </a:t>
            </a:r>
            <a:r>
              <a:rPr lang="en-US" sz="1400" dirty="0" err="1" smtClean="0"/>
              <a:t>dan</a:t>
            </a:r>
            <a:r>
              <a:rPr lang="en-US" sz="1400" dirty="0" smtClean="0"/>
              <a:t> </a:t>
            </a:r>
            <a:r>
              <a:rPr lang="en-US" sz="1400" dirty="0" err="1" smtClean="0"/>
              <a:t>mencatat</a:t>
            </a:r>
            <a:r>
              <a:rPr lang="en-US" sz="1400" dirty="0" smtClean="0"/>
              <a:t> </a:t>
            </a:r>
            <a:r>
              <a:rPr lang="en-US" sz="1400" dirty="0" err="1" smtClean="0"/>
              <a:t>ciri-cirinya</a:t>
            </a:r>
            <a:r>
              <a:rPr lang="en-US" sz="1400" dirty="0" smtClean="0"/>
              <a:t>.</a:t>
            </a:r>
            <a:endParaRPr lang="id-ID" sz="1400" dirty="0" smtClean="0"/>
          </a:p>
          <a:p>
            <a:pPr lvl="0"/>
            <a:r>
              <a:rPr lang="en-US" sz="1400" dirty="0" smtClean="0"/>
              <a:t>Guru </a:t>
            </a:r>
            <a:r>
              <a:rPr lang="en-US" sz="1400" dirty="0" err="1" smtClean="0"/>
              <a:t>menyediakan</a:t>
            </a:r>
            <a:r>
              <a:rPr lang="en-US" sz="1400" dirty="0" smtClean="0"/>
              <a:t> </a:t>
            </a:r>
            <a:r>
              <a:rPr lang="en-US" sz="1400" dirty="0" err="1" smtClean="0"/>
              <a:t>kertas</a:t>
            </a:r>
            <a:r>
              <a:rPr lang="en-US" sz="1400" dirty="0" smtClean="0"/>
              <a:t> </a:t>
            </a:r>
            <a:r>
              <a:rPr lang="en-US" sz="1400" dirty="0" err="1" smtClean="0"/>
              <a:t>karton</a:t>
            </a:r>
            <a:r>
              <a:rPr lang="en-US" sz="1400" dirty="0" smtClean="0"/>
              <a:t>, </a:t>
            </a:r>
            <a:r>
              <a:rPr lang="en-US" sz="1400" dirty="0" err="1" smtClean="0"/>
              <a:t>kertas</a:t>
            </a:r>
            <a:r>
              <a:rPr lang="en-US" sz="1400" dirty="0" smtClean="0"/>
              <a:t> origami, </a:t>
            </a:r>
            <a:r>
              <a:rPr lang="en-US" sz="1400" dirty="0" err="1" smtClean="0"/>
              <a:t>spidol</a:t>
            </a:r>
            <a:r>
              <a:rPr lang="en-US" sz="1400" dirty="0" smtClean="0"/>
              <a:t> </a:t>
            </a:r>
            <a:r>
              <a:rPr lang="en-US" sz="1400" dirty="0" err="1" smtClean="0"/>
              <a:t>warna</a:t>
            </a:r>
            <a:r>
              <a:rPr lang="en-US" sz="1400" dirty="0" smtClean="0"/>
              <a:t> </a:t>
            </a:r>
            <a:r>
              <a:rPr lang="en-US" sz="1400" dirty="0" err="1" smtClean="0"/>
              <a:t>lalu</a:t>
            </a:r>
            <a:r>
              <a:rPr lang="en-US" sz="1400" dirty="0" smtClean="0"/>
              <a:t> </a:t>
            </a:r>
            <a:r>
              <a:rPr lang="en-US" sz="1400" dirty="0" err="1" smtClean="0"/>
              <a:t>membagikannya</a:t>
            </a:r>
            <a:r>
              <a:rPr lang="en-US" sz="1400" dirty="0" smtClean="0"/>
              <a:t> </a:t>
            </a:r>
            <a:r>
              <a:rPr lang="en-US" sz="1400" dirty="0" err="1" smtClean="0"/>
              <a:t>kepada</a:t>
            </a:r>
            <a:r>
              <a:rPr lang="en-US" sz="1400" dirty="0" smtClean="0"/>
              <a:t> </a:t>
            </a:r>
            <a:r>
              <a:rPr lang="en-US" sz="1400" dirty="0" err="1" smtClean="0"/>
              <a:t>siswa</a:t>
            </a:r>
            <a:r>
              <a:rPr lang="en-US" sz="1400" dirty="0" smtClean="0"/>
              <a:t> </a:t>
            </a:r>
            <a:r>
              <a:rPr lang="en-US" sz="1400" dirty="0" err="1" smtClean="0"/>
              <a:t>pertiap</a:t>
            </a:r>
            <a:r>
              <a:rPr lang="en-US" sz="1400" dirty="0" smtClean="0"/>
              <a:t> </a:t>
            </a:r>
            <a:r>
              <a:rPr lang="en-US" sz="1400" dirty="0" err="1" smtClean="0"/>
              <a:t>kelompok</a:t>
            </a:r>
            <a:r>
              <a:rPr lang="en-US" sz="1400" dirty="0" smtClean="0"/>
              <a:t>. </a:t>
            </a:r>
            <a:endParaRPr lang="id-ID" sz="1400" dirty="0" smtClean="0"/>
          </a:p>
          <a:p>
            <a:pPr lvl="0"/>
            <a:r>
              <a:rPr lang="en-US" sz="1400" dirty="0" smtClean="0"/>
              <a:t>Guru </a:t>
            </a:r>
            <a:r>
              <a:rPr lang="en-US" sz="1400" dirty="0" err="1" smtClean="0"/>
              <a:t>memandu</a:t>
            </a:r>
            <a:r>
              <a:rPr lang="en-US" sz="1400" dirty="0" smtClean="0"/>
              <a:t> </a:t>
            </a:r>
            <a:r>
              <a:rPr lang="en-US" sz="1400" dirty="0" err="1" smtClean="0"/>
              <a:t>kelompok</a:t>
            </a:r>
            <a:r>
              <a:rPr lang="en-US" sz="1400" dirty="0" smtClean="0"/>
              <a:t> </a:t>
            </a:r>
            <a:r>
              <a:rPr lang="en-US" sz="1400" dirty="0" err="1" smtClean="0"/>
              <a:t>untuk</a:t>
            </a:r>
            <a:r>
              <a:rPr lang="en-US" sz="1400" dirty="0" smtClean="0"/>
              <a:t> </a:t>
            </a:r>
            <a:r>
              <a:rPr lang="en-US" sz="1400" dirty="0" err="1" smtClean="0"/>
              <a:t>berdiskusi</a:t>
            </a:r>
            <a:r>
              <a:rPr lang="en-US" sz="1400" dirty="0" smtClean="0"/>
              <a:t> </a:t>
            </a:r>
            <a:r>
              <a:rPr lang="en-US" sz="1400" dirty="0" err="1" smtClean="0"/>
              <a:t>mencari</a:t>
            </a:r>
            <a:r>
              <a:rPr lang="en-US" sz="1400" dirty="0" smtClean="0"/>
              <a:t> </a:t>
            </a:r>
            <a:r>
              <a:rPr lang="en-US" sz="1400" dirty="0" err="1" smtClean="0"/>
              <a:t>ciri-ciri</a:t>
            </a:r>
            <a:r>
              <a:rPr lang="en-US" sz="1400" dirty="0" smtClean="0"/>
              <a:t> </a:t>
            </a:r>
            <a:r>
              <a:rPr lang="en-US" sz="1400" dirty="0" err="1" smtClean="0"/>
              <a:t>persamaan</a:t>
            </a:r>
            <a:r>
              <a:rPr lang="en-US" sz="1400" dirty="0" smtClean="0"/>
              <a:t> </a:t>
            </a:r>
            <a:r>
              <a:rPr lang="en-US" sz="1400" dirty="0" err="1" smtClean="0"/>
              <a:t>dan</a:t>
            </a:r>
            <a:r>
              <a:rPr lang="en-US" sz="1400" dirty="0" smtClean="0"/>
              <a:t>  </a:t>
            </a:r>
            <a:r>
              <a:rPr lang="en-US" sz="1400" dirty="0" err="1" smtClean="0"/>
              <a:t>perbedaan</a:t>
            </a:r>
            <a:r>
              <a:rPr lang="en-US" sz="1400" dirty="0" smtClean="0"/>
              <a:t> </a:t>
            </a:r>
            <a:r>
              <a:rPr lang="en-US" sz="1400" dirty="0" err="1" smtClean="0"/>
              <a:t>tumbuhan</a:t>
            </a:r>
            <a:r>
              <a:rPr lang="en-US" sz="1400" dirty="0" smtClean="0"/>
              <a:t> </a:t>
            </a:r>
            <a:r>
              <a:rPr lang="en-US" sz="1400" dirty="0" err="1" smtClean="0"/>
              <a:t>menurut</a:t>
            </a:r>
            <a:r>
              <a:rPr lang="en-US" sz="1400" dirty="0" smtClean="0"/>
              <a:t> </a:t>
            </a:r>
            <a:r>
              <a:rPr lang="en-US" sz="1400" dirty="0" err="1" smtClean="0"/>
              <a:t>klasifikasinya</a:t>
            </a:r>
            <a:r>
              <a:rPr lang="en-US" sz="1400" dirty="0" smtClean="0"/>
              <a:t> </a:t>
            </a:r>
            <a:r>
              <a:rPr lang="en-US" sz="1400" dirty="0" err="1" smtClean="0"/>
              <a:t>masing-masing</a:t>
            </a:r>
            <a:r>
              <a:rPr lang="en-US" sz="1400" dirty="0" smtClean="0"/>
              <a:t>.</a:t>
            </a:r>
            <a:endParaRPr lang="id-ID" sz="1400" dirty="0" smtClean="0"/>
          </a:p>
          <a:p>
            <a:pPr lvl="0"/>
            <a:r>
              <a:rPr lang="en-US" sz="1400" dirty="0" err="1" smtClean="0"/>
              <a:t>Potonglah</a:t>
            </a:r>
            <a:r>
              <a:rPr lang="en-US" sz="1400" dirty="0" smtClean="0"/>
              <a:t> </a:t>
            </a:r>
            <a:r>
              <a:rPr lang="en-US" sz="1400" dirty="0" err="1" smtClean="0"/>
              <a:t>kertas</a:t>
            </a:r>
            <a:r>
              <a:rPr lang="en-US" sz="1400" dirty="0" smtClean="0"/>
              <a:t> origami </a:t>
            </a:r>
            <a:r>
              <a:rPr lang="en-US" sz="1400" dirty="0" err="1" smtClean="0"/>
              <a:t>ukuran</a:t>
            </a:r>
            <a:r>
              <a:rPr lang="en-US" sz="1400" dirty="0" smtClean="0"/>
              <a:t> 5 Cm X 3 Cm </a:t>
            </a:r>
            <a:r>
              <a:rPr lang="en-US" sz="1400" dirty="0" err="1" smtClean="0"/>
              <a:t>dengan</a:t>
            </a:r>
            <a:r>
              <a:rPr lang="en-US" sz="1400" dirty="0" smtClean="0"/>
              <a:t> </a:t>
            </a:r>
            <a:r>
              <a:rPr lang="en-US" sz="1400" dirty="0" err="1" smtClean="0"/>
              <a:t>warna</a:t>
            </a:r>
            <a:r>
              <a:rPr lang="en-US" sz="1400" dirty="0" smtClean="0"/>
              <a:t> </a:t>
            </a:r>
            <a:r>
              <a:rPr lang="en-US" sz="1400" dirty="0" err="1" smtClean="0"/>
              <a:t>sesuai</a:t>
            </a:r>
            <a:r>
              <a:rPr lang="en-US" sz="1400" dirty="0" smtClean="0"/>
              <a:t> </a:t>
            </a:r>
            <a:r>
              <a:rPr lang="en-US" sz="1400" dirty="0" err="1" smtClean="0"/>
              <a:t>kesepakatan</a:t>
            </a:r>
            <a:r>
              <a:rPr lang="en-US" sz="1400" dirty="0" smtClean="0"/>
              <a:t> (</a:t>
            </a:r>
            <a:r>
              <a:rPr lang="en-US" sz="1400" dirty="0" err="1" smtClean="0"/>
              <a:t>berdasarkan</a:t>
            </a:r>
            <a:r>
              <a:rPr lang="en-US" sz="1400" dirty="0" smtClean="0"/>
              <a:t> </a:t>
            </a:r>
            <a:r>
              <a:rPr lang="en-US" sz="1400" dirty="0" err="1" smtClean="0"/>
              <a:t>perbedaan</a:t>
            </a:r>
            <a:r>
              <a:rPr lang="en-US" sz="1400" dirty="0" smtClean="0"/>
              <a:t> </a:t>
            </a:r>
            <a:r>
              <a:rPr lang="en-US" sz="1400" dirty="0" err="1" smtClean="0"/>
              <a:t>Klasifikasi</a:t>
            </a:r>
            <a:r>
              <a:rPr lang="en-US" sz="1400" dirty="0" smtClean="0"/>
              <a:t>)</a:t>
            </a:r>
            <a:endParaRPr lang="id-ID" sz="1400" dirty="0" smtClean="0"/>
          </a:p>
          <a:p>
            <a:pPr lvl="0"/>
            <a:r>
              <a:rPr lang="en-US" sz="1400" dirty="0" err="1" smtClean="0"/>
              <a:t>Tandai</a:t>
            </a:r>
            <a:r>
              <a:rPr lang="en-US" sz="1400" dirty="0" smtClean="0"/>
              <a:t> </a:t>
            </a:r>
            <a:r>
              <a:rPr lang="en-US" sz="1400" dirty="0" err="1" smtClean="0"/>
              <a:t>pengelompokkan</a:t>
            </a:r>
            <a:r>
              <a:rPr lang="en-US" sz="1400" dirty="0" smtClean="0"/>
              <a:t> </a:t>
            </a:r>
            <a:r>
              <a:rPr lang="en-US" sz="1400" dirty="0" err="1" smtClean="0"/>
              <a:t>klasifikasi</a:t>
            </a:r>
            <a:r>
              <a:rPr lang="en-US" sz="1400" dirty="0" smtClean="0"/>
              <a:t> </a:t>
            </a:r>
            <a:r>
              <a:rPr lang="en-US" sz="1400" dirty="0" err="1" smtClean="0"/>
              <a:t>sesuai</a:t>
            </a:r>
            <a:r>
              <a:rPr lang="en-US" sz="1400" dirty="0" smtClean="0"/>
              <a:t> </a:t>
            </a:r>
            <a:r>
              <a:rPr lang="en-US" sz="1400" dirty="0" err="1" smtClean="0"/>
              <a:t>dengan</a:t>
            </a:r>
            <a:r>
              <a:rPr lang="en-US" sz="1400" dirty="0" smtClean="0"/>
              <a:t> </a:t>
            </a:r>
            <a:r>
              <a:rPr lang="en-US" sz="1400" dirty="0" err="1" smtClean="0"/>
              <a:t>persamaan</a:t>
            </a:r>
            <a:r>
              <a:rPr lang="en-US" sz="1400" dirty="0" smtClean="0"/>
              <a:t> cirri-</a:t>
            </a:r>
            <a:r>
              <a:rPr lang="en-US" sz="1400" dirty="0" err="1" smtClean="0"/>
              <a:t>cirinya</a:t>
            </a:r>
            <a:r>
              <a:rPr lang="en-US" sz="1400" dirty="0" smtClean="0"/>
              <a:t> </a:t>
            </a:r>
            <a:r>
              <a:rPr lang="en-US" sz="1400" dirty="0" err="1" smtClean="0"/>
              <a:t>dengan</a:t>
            </a:r>
            <a:r>
              <a:rPr lang="en-US" sz="1400" dirty="0" smtClean="0"/>
              <a:t> </a:t>
            </a:r>
            <a:r>
              <a:rPr lang="en-US" sz="1400" dirty="0" err="1" smtClean="0"/>
              <a:t>kertas</a:t>
            </a:r>
            <a:r>
              <a:rPr lang="en-US" sz="1400" dirty="0" smtClean="0"/>
              <a:t> origami </a:t>
            </a:r>
            <a:r>
              <a:rPr lang="en-US" sz="1400" dirty="0" err="1" smtClean="0"/>
              <a:t>tersebut</a:t>
            </a:r>
            <a:r>
              <a:rPr lang="en-US" sz="1400" dirty="0" smtClean="0"/>
              <a:t>.</a:t>
            </a:r>
            <a:endParaRPr lang="id-ID" sz="1400" dirty="0" smtClean="0"/>
          </a:p>
          <a:p>
            <a:pPr lvl="0"/>
            <a:r>
              <a:rPr lang="en-US" sz="1400" dirty="0" err="1" smtClean="0"/>
              <a:t>Warnailah</a:t>
            </a:r>
            <a:r>
              <a:rPr lang="en-US" sz="1400" dirty="0" smtClean="0"/>
              <a:t> </a:t>
            </a:r>
            <a:r>
              <a:rPr lang="en-US" sz="1400" dirty="0" err="1" smtClean="0"/>
              <a:t>lokasi-lokasi</a:t>
            </a:r>
            <a:r>
              <a:rPr lang="en-US" sz="1400" dirty="0" smtClean="0"/>
              <a:t> </a:t>
            </a:r>
            <a:r>
              <a:rPr lang="en-US" sz="1400" dirty="0" err="1" smtClean="0"/>
              <a:t>tumbuhan</a:t>
            </a:r>
            <a:r>
              <a:rPr lang="en-US" sz="1400" dirty="0" smtClean="0"/>
              <a:t> </a:t>
            </a:r>
            <a:r>
              <a:rPr lang="en-US" sz="1400" dirty="0" err="1" smtClean="0"/>
              <a:t>tersebut</a:t>
            </a:r>
            <a:r>
              <a:rPr lang="en-US" sz="1400" dirty="0" smtClean="0"/>
              <a:t> </a:t>
            </a:r>
            <a:r>
              <a:rPr lang="en-US" sz="1400" dirty="0" err="1" smtClean="0"/>
              <a:t>sesuai</a:t>
            </a:r>
            <a:r>
              <a:rPr lang="en-US" sz="1400" dirty="0" smtClean="0"/>
              <a:t> </a:t>
            </a:r>
            <a:r>
              <a:rPr lang="en-US" sz="1400" dirty="0" err="1" smtClean="0"/>
              <a:t>kesepakatan</a:t>
            </a:r>
            <a:r>
              <a:rPr lang="en-US" sz="1400" dirty="0" smtClean="0"/>
              <a:t> </a:t>
            </a:r>
            <a:r>
              <a:rPr lang="en-US" sz="1400" dirty="0" err="1" smtClean="0"/>
              <a:t>kelompok</a:t>
            </a:r>
            <a:r>
              <a:rPr lang="en-US" sz="1400" dirty="0" smtClean="0"/>
              <a:t>.</a:t>
            </a:r>
            <a:endParaRPr lang="id-ID" sz="1400" dirty="0" smtClean="0"/>
          </a:p>
          <a:p>
            <a:pPr>
              <a:buNone/>
            </a:pPr>
            <a:endParaRPr lang="en-US" dirty="0"/>
          </a:p>
        </p:txBody>
      </p:sp>
      <p:grpSp>
        <p:nvGrpSpPr>
          <p:cNvPr id="6" name="Group 5"/>
          <p:cNvGrpSpPr/>
          <p:nvPr/>
        </p:nvGrpSpPr>
        <p:grpSpPr>
          <a:xfrm>
            <a:off x="0" y="923839"/>
            <a:ext cx="4680542" cy="67854"/>
            <a:chOff x="0" y="2631522"/>
            <a:chExt cx="15040549" cy="828013"/>
          </a:xfrm>
        </p:grpSpPr>
        <p:grpSp>
          <p:nvGrpSpPr>
            <p:cNvPr id="7" name="Group 6"/>
            <p:cNvGrpSpPr/>
            <p:nvPr/>
          </p:nvGrpSpPr>
          <p:grpSpPr>
            <a:xfrm>
              <a:off x="0" y="2632049"/>
              <a:ext cx="10872788" cy="827486"/>
              <a:chOff x="3886200" y="942975"/>
              <a:chExt cx="6986588" cy="628650"/>
            </a:xfrm>
            <a:solidFill>
              <a:srgbClr val="277AC0"/>
            </a:solidFill>
          </p:grpSpPr>
          <p:sp>
            <p:nvSpPr>
              <p:cNvPr id="9" name="Rectangle 8"/>
              <p:cNvSpPr/>
              <p:nvPr/>
            </p:nvSpPr>
            <p:spPr>
              <a:xfrm>
                <a:off x="3886200" y="942975"/>
                <a:ext cx="4686300" cy="628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sp>
            <p:nvSpPr>
              <p:cNvPr id="10" name="Parallelogram 9"/>
              <p:cNvSpPr/>
              <p:nvPr/>
            </p:nvSpPr>
            <p:spPr>
              <a:xfrm>
                <a:off x="7529513" y="942975"/>
                <a:ext cx="3343275" cy="628650"/>
              </a:xfrm>
              <a:prstGeom prst="parallelogram">
                <a:avLst>
                  <a:gd name="adj" fmla="val 70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grpSp>
        <p:sp>
          <p:nvSpPr>
            <p:cNvPr id="8" name="Parallelogram 7"/>
            <p:cNvSpPr/>
            <p:nvPr/>
          </p:nvSpPr>
          <p:spPr>
            <a:xfrm>
              <a:off x="10276643" y="2631522"/>
              <a:ext cx="4763906" cy="828013"/>
            </a:xfrm>
            <a:prstGeom prst="parallelogram">
              <a:avLst>
                <a:gd name="adj" fmla="val 70455"/>
              </a:avLst>
            </a:prstGeom>
            <a:solidFill>
              <a:srgbClr val="F5A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ctr">
                <a:buFont typeface="+mj-lt"/>
                <a:buAutoNum type="arabicPeriod"/>
              </a:pPr>
              <a:endParaRPr lang="en-US" sz="1196">
                <a:latin typeface="Helvetica Neue" charset="0"/>
                <a:ea typeface="Helvetica Neue" charset="0"/>
                <a:cs typeface="Helvetica Neue" charset="0"/>
              </a:endParaRPr>
            </a:p>
          </p:txBody>
        </p:sp>
      </p:grpSp>
      <p:sp>
        <p:nvSpPr>
          <p:cNvPr id="4" name="AutoShape 2" descr="Hasil gambar untuk collaborative learning"/>
          <p:cNvSpPr>
            <a:spLocks noChangeAspect="1" noChangeArrowheads="1"/>
          </p:cNvSpPr>
          <p:nvPr/>
        </p:nvSpPr>
        <p:spPr bwMode="auto">
          <a:xfrm>
            <a:off x="116681" y="-914400"/>
            <a:ext cx="214312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Hasil gambar untuk collaborative learning"/>
          <p:cNvSpPr>
            <a:spLocks noChangeAspect="1" noChangeArrowheads="1"/>
          </p:cNvSpPr>
          <p:nvPr/>
        </p:nvSpPr>
        <p:spPr bwMode="auto">
          <a:xfrm>
            <a:off x="230981" y="-762000"/>
            <a:ext cx="214312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30" name="Picture 6" descr="Hasil gambar untuk collaborative learning"/>
          <p:cNvPicPr>
            <a:picLocks noChangeAspect="1" noChangeArrowheads="1"/>
          </p:cNvPicPr>
          <p:nvPr/>
        </p:nvPicPr>
        <p:blipFill>
          <a:blip r:embed="rId2" cstate="print"/>
          <a:stretch>
            <a:fillRect/>
          </a:stretch>
        </p:blipFill>
        <p:spPr bwMode="auto">
          <a:xfrm>
            <a:off x="107545" y="4229559"/>
            <a:ext cx="3014675" cy="2261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sil gambar untuk collaborative learning"/>
          <p:cNvPicPr>
            <a:picLocks noChangeAspect="1" noChangeArrowheads="1"/>
          </p:cNvPicPr>
          <p:nvPr/>
        </p:nvPicPr>
        <p:blipFill>
          <a:blip r:embed="rId3" cstate="print"/>
          <a:stretch>
            <a:fillRect/>
          </a:stretch>
        </p:blipFill>
        <p:spPr bwMode="auto">
          <a:xfrm>
            <a:off x="3198038" y="4214819"/>
            <a:ext cx="3588540" cy="22860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sil gambar untuk project based learning"/>
          <p:cNvPicPr>
            <a:picLocks noChangeAspect="1" noChangeArrowheads="1"/>
          </p:cNvPicPr>
          <p:nvPr/>
        </p:nvPicPr>
        <p:blipFill>
          <a:blip r:embed="rId4" cstate="print"/>
          <a:stretch>
            <a:fillRect/>
          </a:stretch>
        </p:blipFill>
        <p:spPr bwMode="auto">
          <a:xfrm>
            <a:off x="6357950" y="4173052"/>
            <a:ext cx="2700752" cy="230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2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sz="3100" dirty="0" smtClean="0">
                <a:solidFill>
                  <a:srgbClr val="000000"/>
                </a:solidFill>
                <a:effectLst/>
                <a:latin typeface="Arial" pitchFamily="34" charset="0"/>
                <a:ea typeface="Calibri" pitchFamily="34" charset="0"/>
                <a:cs typeface="Arial" pitchFamily="34" charset="0"/>
              </a:rPr>
              <a:t/>
            </a:r>
            <a:br>
              <a:rPr lang="id-ID" sz="3100" dirty="0" smtClean="0">
                <a:solidFill>
                  <a:srgbClr val="000000"/>
                </a:solidFill>
                <a:effectLst/>
                <a:latin typeface="Arial" pitchFamily="34" charset="0"/>
                <a:ea typeface="Calibri" pitchFamily="34" charset="0"/>
                <a:cs typeface="Arial" pitchFamily="34" charset="0"/>
              </a:rPr>
            </a:br>
            <a:r>
              <a:rPr lang="id-ID" sz="3100" dirty="0" smtClean="0">
                <a:solidFill>
                  <a:srgbClr val="000000"/>
                </a:solidFill>
                <a:effectLst/>
                <a:latin typeface="Arial" pitchFamily="34" charset="0"/>
                <a:ea typeface="Calibri" pitchFamily="34" charset="0"/>
                <a:cs typeface="Arial" pitchFamily="34" charset="0"/>
              </a:rPr>
              <a:t/>
            </a:r>
            <a:br>
              <a:rPr lang="id-ID" sz="3100" dirty="0" smtClean="0">
                <a:solidFill>
                  <a:srgbClr val="000000"/>
                </a:solidFill>
                <a:effectLst/>
                <a:latin typeface="Arial" pitchFamily="34" charset="0"/>
                <a:ea typeface="Calibri" pitchFamily="34" charset="0"/>
                <a:cs typeface="Arial" pitchFamily="34" charset="0"/>
              </a:rPr>
            </a:br>
            <a:r>
              <a:rPr lang="id-ID" sz="3100" dirty="0" smtClean="0">
                <a:solidFill>
                  <a:srgbClr val="000000"/>
                </a:solidFill>
                <a:effectLst/>
                <a:latin typeface="Arial" pitchFamily="34" charset="0"/>
                <a:ea typeface="Calibri" pitchFamily="34" charset="0"/>
                <a:cs typeface="Arial" pitchFamily="34" charset="0"/>
              </a:rPr>
              <a:t/>
            </a:r>
            <a:br>
              <a:rPr lang="id-ID" sz="3100" dirty="0" smtClean="0">
                <a:solidFill>
                  <a:srgbClr val="000000"/>
                </a:solidFill>
                <a:effectLst/>
                <a:latin typeface="Arial" pitchFamily="34" charset="0"/>
                <a:ea typeface="Calibri" pitchFamily="34" charset="0"/>
                <a:cs typeface="Arial" pitchFamily="34" charset="0"/>
              </a:rPr>
            </a:br>
            <a:r>
              <a:rPr lang="en-US" sz="2800" dirty="0" err="1" smtClean="0"/>
              <a:t>Analisis</a:t>
            </a:r>
            <a:r>
              <a:rPr lang="en-US" sz="2800" dirty="0" smtClean="0"/>
              <a:t> </a:t>
            </a:r>
            <a:r>
              <a:rPr lang="en-US" sz="2800" dirty="0" err="1" smtClean="0"/>
              <a:t>Hasil</a:t>
            </a:r>
            <a:r>
              <a:rPr lang="en-US" sz="2800" dirty="0" smtClean="0"/>
              <a:t> </a:t>
            </a:r>
            <a:r>
              <a:rPr lang="en-US" sz="2800" dirty="0" err="1" smtClean="0"/>
              <a:t>Aplikasi</a:t>
            </a:r>
            <a:r>
              <a:rPr lang="en-US" sz="2800" dirty="0" smtClean="0"/>
              <a:t> </a:t>
            </a:r>
            <a:r>
              <a:rPr lang="en-US" sz="2800" dirty="0" err="1" smtClean="0"/>
              <a:t>Praktis</a:t>
            </a:r>
            <a:r>
              <a:rPr lang="en-US" sz="2800" dirty="0" smtClean="0"/>
              <a:t> </a:t>
            </a:r>
            <a:r>
              <a:rPr lang="en-US" sz="2800" dirty="0" err="1" smtClean="0"/>
              <a:t>Inovasi</a:t>
            </a:r>
            <a:r>
              <a:rPr lang="en-US" sz="2800" dirty="0" smtClean="0"/>
              <a:t> </a:t>
            </a:r>
            <a:r>
              <a:rPr lang="en-US" sz="2800" dirty="0" err="1" smtClean="0"/>
              <a:t>Pembelajaran</a:t>
            </a:r>
            <a:r>
              <a:rPr lang="id-ID" sz="2800" dirty="0" smtClean="0"/>
              <a:t/>
            </a:r>
            <a:br>
              <a:rPr lang="id-ID" sz="2800" dirty="0" smtClean="0"/>
            </a:br>
            <a:r>
              <a:rPr lang="id-ID" sz="4800" dirty="0" smtClean="0">
                <a:solidFill>
                  <a:srgbClr val="000000"/>
                </a:solidFill>
                <a:effectLst/>
                <a:latin typeface="Arial" pitchFamily="34" charset="0"/>
                <a:ea typeface="Calibri" pitchFamily="34" charset="0"/>
                <a:cs typeface="Arial" pitchFamily="34" charset="0"/>
              </a:rPr>
              <a:t/>
            </a:r>
            <a:br>
              <a:rPr lang="id-ID" sz="4800" dirty="0" smtClean="0">
                <a:solidFill>
                  <a:srgbClr val="000000"/>
                </a:solidFill>
                <a:effectLst/>
                <a:latin typeface="Arial" pitchFamily="34" charset="0"/>
                <a:ea typeface="Calibri" pitchFamily="34" charset="0"/>
                <a:cs typeface="Arial" pitchFamily="34" charset="0"/>
              </a:rPr>
            </a:br>
            <a:r>
              <a:rPr lang="id-ID" sz="4400" b="0" dirty="0" smtClean="0">
                <a:solidFill>
                  <a:srgbClr val="000000"/>
                </a:solidFill>
                <a:effectLst/>
                <a:latin typeface="Arial" pitchFamily="34" charset="0"/>
                <a:ea typeface="Calibri" pitchFamily="34" charset="0"/>
                <a:cs typeface="Arial" pitchFamily="34" charset="0"/>
              </a:rPr>
              <a:t/>
            </a:r>
            <a:br>
              <a:rPr lang="id-ID" sz="4400" b="0" dirty="0" smtClean="0">
                <a:solidFill>
                  <a:srgbClr val="000000"/>
                </a:solidFill>
                <a:effectLst/>
                <a:latin typeface="Arial" pitchFamily="34" charset="0"/>
                <a:ea typeface="Calibri" pitchFamily="34" charset="0"/>
                <a:cs typeface="Arial" pitchFamily="34" charset="0"/>
              </a:rPr>
            </a:br>
            <a:endParaRPr lang="id-ID" dirty="0"/>
          </a:p>
        </p:txBody>
      </p:sp>
      <p:sp>
        <p:nvSpPr>
          <p:cNvPr id="6" name="Content Placeholder 5"/>
          <p:cNvSpPr>
            <a:spLocks noGrp="1"/>
          </p:cNvSpPr>
          <p:nvPr>
            <p:ph sz="quarter" idx="4"/>
          </p:nvPr>
        </p:nvSpPr>
        <p:spPr>
          <a:xfrm>
            <a:off x="4214810" y="928670"/>
            <a:ext cx="4786346" cy="4857784"/>
          </a:xfrm>
        </p:spPr>
        <p:txBody>
          <a:bodyPr>
            <a:noAutofit/>
          </a:bodyPr>
          <a:lstStyle/>
          <a:p>
            <a:r>
              <a:rPr lang="en-US" sz="1400" dirty="0" err="1" smtClean="0"/>
              <a:t>Berasarkan</a:t>
            </a:r>
            <a:r>
              <a:rPr lang="en-US" sz="1400" dirty="0" smtClean="0"/>
              <a:t> </a:t>
            </a:r>
            <a:r>
              <a:rPr lang="en-US" sz="1400" dirty="0" err="1" smtClean="0"/>
              <a:t>grafik</a:t>
            </a:r>
            <a:r>
              <a:rPr lang="en-US" sz="1400" dirty="0" smtClean="0"/>
              <a:t> </a:t>
            </a:r>
            <a:r>
              <a:rPr lang="en-US" sz="1400" dirty="0" err="1" smtClean="0"/>
              <a:t>di</a:t>
            </a:r>
            <a:r>
              <a:rPr lang="en-US" sz="1400" dirty="0" smtClean="0"/>
              <a:t> </a:t>
            </a:r>
            <a:r>
              <a:rPr lang="id-ID" sz="1400" dirty="0" smtClean="0"/>
              <a:t>samping </a:t>
            </a:r>
            <a:r>
              <a:rPr lang="en-US" sz="1400" dirty="0" err="1" smtClean="0"/>
              <a:t>dapat</a:t>
            </a:r>
            <a:r>
              <a:rPr lang="en-US" sz="1400" dirty="0" smtClean="0"/>
              <a:t> </a:t>
            </a:r>
            <a:r>
              <a:rPr lang="en-US" sz="1400" dirty="0" err="1" smtClean="0"/>
              <a:t>diketahui</a:t>
            </a:r>
            <a:r>
              <a:rPr lang="en-US" sz="1400" dirty="0" smtClean="0"/>
              <a:t> </a:t>
            </a:r>
            <a:r>
              <a:rPr lang="en-US" sz="1400" dirty="0" err="1" smtClean="0"/>
              <a:t>bahwa</a:t>
            </a:r>
            <a:r>
              <a:rPr lang="en-US" sz="1400" dirty="0" smtClean="0"/>
              <a:t> </a:t>
            </a:r>
            <a:r>
              <a:rPr lang="en-US" sz="1400" dirty="0" err="1" smtClean="0"/>
              <a:t>terdapat</a:t>
            </a:r>
            <a:r>
              <a:rPr lang="en-US" sz="1400" dirty="0" smtClean="0"/>
              <a:t> </a:t>
            </a:r>
            <a:r>
              <a:rPr lang="en-US" sz="1400" dirty="0" err="1" smtClean="0"/>
              <a:t>peningkatan</a:t>
            </a:r>
            <a:r>
              <a:rPr lang="en-US" sz="1400" dirty="0" smtClean="0"/>
              <a:t> </a:t>
            </a:r>
            <a:r>
              <a:rPr lang="en-US" sz="1400" dirty="0" err="1" smtClean="0"/>
              <a:t>hasil</a:t>
            </a:r>
            <a:r>
              <a:rPr lang="en-US" sz="1400" dirty="0" smtClean="0"/>
              <a:t> </a:t>
            </a:r>
            <a:r>
              <a:rPr lang="en-US" sz="1400" dirty="0" err="1" smtClean="0"/>
              <a:t>belajar</a:t>
            </a:r>
            <a:r>
              <a:rPr lang="en-US" sz="1400" dirty="0" smtClean="0"/>
              <a:t> </a:t>
            </a:r>
            <a:r>
              <a:rPr lang="en-US" sz="1400" dirty="0" err="1" smtClean="0"/>
              <a:t>siswa</a:t>
            </a:r>
            <a:r>
              <a:rPr lang="en-US" sz="1400" dirty="0" smtClean="0"/>
              <a:t> </a:t>
            </a:r>
            <a:r>
              <a:rPr lang="en-US" sz="1400" dirty="0" err="1" smtClean="0"/>
              <a:t>mulai</a:t>
            </a:r>
            <a:r>
              <a:rPr lang="en-US" sz="1400" dirty="0" smtClean="0"/>
              <a:t> </a:t>
            </a:r>
            <a:r>
              <a:rPr lang="en-US" sz="1400" dirty="0" err="1" smtClean="0"/>
              <a:t>sebelum</a:t>
            </a:r>
            <a:r>
              <a:rPr lang="en-US" sz="1400" dirty="0" smtClean="0"/>
              <a:t> </a:t>
            </a:r>
            <a:r>
              <a:rPr lang="en-US" sz="1400" dirty="0" err="1" smtClean="0"/>
              <a:t>dan</a:t>
            </a:r>
            <a:r>
              <a:rPr lang="en-US" sz="1400" dirty="0" smtClean="0"/>
              <a:t> </a:t>
            </a:r>
            <a:r>
              <a:rPr lang="en-US" sz="1400" dirty="0" err="1" smtClean="0"/>
              <a:t>sesudah</a:t>
            </a:r>
            <a:r>
              <a:rPr lang="en-US" sz="1400" dirty="0" smtClean="0"/>
              <a:t> </a:t>
            </a:r>
            <a:r>
              <a:rPr lang="en-US" sz="1400" dirty="0" err="1" smtClean="0"/>
              <a:t>implementasi</a:t>
            </a:r>
            <a:r>
              <a:rPr lang="en-US" sz="1400" dirty="0" smtClean="0"/>
              <a:t> </a:t>
            </a:r>
            <a:r>
              <a:rPr lang="en-US" sz="1400" dirty="0" err="1" smtClean="0"/>
              <a:t>inovasi</a:t>
            </a:r>
            <a:r>
              <a:rPr lang="en-US" sz="1400" dirty="0" smtClean="0"/>
              <a:t> media </a:t>
            </a:r>
            <a:r>
              <a:rPr lang="en-US" sz="1400" dirty="0" err="1" smtClean="0"/>
              <a:t>pembelajaran</a:t>
            </a:r>
            <a:r>
              <a:rPr lang="en-US" sz="1400" dirty="0" smtClean="0"/>
              <a:t>. </a:t>
            </a:r>
            <a:r>
              <a:rPr lang="id-ID" sz="1400" dirty="0" smtClean="0"/>
              <a:t>Untuk </a:t>
            </a:r>
            <a:r>
              <a:rPr lang="en-US" sz="1400" dirty="0" err="1" smtClean="0"/>
              <a:t>perolehan</a:t>
            </a:r>
            <a:r>
              <a:rPr lang="en-US" sz="1400" dirty="0" smtClean="0"/>
              <a:t> </a:t>
            </a:r>
            <a:r>
              <a:rPr lang="en-US" sz="1400" dirty="0" err="1" smtClean="0"/>
              <a:t>hasil</a:t>
            </a:r>
            <a:r>
              <a:rPr lang="en-US" sz="1400" dirty="0" smtClean="0"/>
              <a:t> pre test </a:t>
            </a:r>
            <a:r>
              <a:rPr lang="en-US" sz="1400" dirty="0" err="1" smtClean="0"/>
              <a:t>atau</a:t>
            </a:r>
            <a:r>
              <a:rPr lang="en-US" sz="1400" dirty="0" smtClean="0"/>
              <a:t> </a:t>
            </a:r>
            <a:r>
              <a:rPr lang="en-US" sz="1400" dirty="0" err="1" smtClean="0"/>
              <a:t>sebelum</a:t>
            </a:r>
            <a:r>
              <a:rPr lang="en-US" sz="1400" dirty="0" smtClean="0"/>
              <a:t> </a:t>
            </a:r>
            <a:r>
              <a:rPr lang="en-US" sz="1400" dirty="0" err="1" smtClean="0"/>
              <a:t>penerapan</a:t>
            </a:r>
            <a:r>
              <a:rPr lang="en-US" sz="1400" dirty="0" smtClean="0"/>
              <a:t> </a:t>
            </a:r>
            <a:r>
              <a:rPr lang="en-US" sz="1400" dirty="0" err="1" smtClean="0"/>
              <a:t>inovasi</a:t>
            </a:r>
            <a:r>
              <a:rPr lang="en-US" sz="1400" dirty="0" smtClean="0"/>
              <a:t> </a:t>
            </a:r>
            <a:r>
              <a:rPr lang="en-US" sz="1400" dirty="0" err="1" smtClean="0"/>
              <a:t>pembelajaran</a:t>
            </a:r>
            <a:r>
              <a:rPr lang="en-US" sz="1400" dirty="0" smtClean="0"/>
              <a:t>, </a:t>
            </a:r>
            <a:r>
              <a:rPr lang="en-US" sz="1400" dirty="0" err="1" smtClean="0"/>
              <a:t>siswa</a:t>
            </a:r>
            <a:r>
              <a:rPr lang="en-US" sz="1400" dirty="0" smtClean="0"/>
              <a:t> yang </a:t>
            </a:r>
            <a:r>
              <a:rPr lang="en-US" sz="1400" dirty="0" err="1" smtClean="0"/>
              <a:t>tuntas</a:t>
            </a:r>
            <a:r>
              <a:rPr lang="en-US" sz="1400" dirty="0" smtClean="0"/>
              <a:t> </a:t>
            </a:r>
            <a:r>
              <a:rPr lang="en-US" sz="1400" dirty="0" err="1" smtClean="0"/>
              <a:t>hanya</a:t>
            </a:r>
            <a:r>
              <a:rPr lang="en-US" sz="1400" dirty="0" smtClean="0"/>
              <a:t> 2 </a:t>
            </a:r>
            <a:r>
              <a:rPr lang="id-ID" sz="1400" dirty="0" smtClean="0"/>
              <a:t>siswa yang </a:t>
            </a:r>
            <a:r>
              <a:rPr lang="en-US" sz="1400" dirty="0" err="1" smtClean="0"/>
              <a:t>dan</a:t>
            </a:r>
            <a:r>
              <a:rPr lang="en-US" sz="1400" dirty="0" smtClean="0"/>
              <a:t> </a:t>
            </a:r>
            <a:r>
              <a:rPr lang="en-US" sz="1400" dirty="0" err="1" smtClean="0"/>
              <a:t>tidak</a:t>
            </a:r>
            <a:r>
              <a:rPr lang="id-ID" sz="1400" dirty="0" smtClean="0"/>
              <a:t> tuntas </a:t>
            </a:r>
            <a:r>
              <a:rPr lang="en-US" sz="1400" dirty="0" smtClean="0"/>
              <a:t>17</a:t>
            </a:r>
            <a:r>
              <a:rPr lang="id-ID" sz="1400" dirty="0" smtClean="0"/>
              <a:t>, dari</a:t>
            </a:r>
            <a:r>
              <a:rPr lang="en-US" sz="1400" dirty="0" smtClean="0"/>
              <a:t> </a:t>
            </a:r>
            <a:r>
              <a:rPr lang="en-US" sz="1400" dirty="0" err="1" smtClean="0"/>
              <a:t>jumlah</a:t>
            </a:r>
            <a:r>
              <a:rPr lang="en-US" sz="1400" dirty="0" smtClean="0"/>
              <a:t> </a:t>
            </a:r>
            <a:r>
              <a:rPr lang="id-ID" sz="1400" dirty="0" smtClean="0"/>
              <a:t>siswa </a:t>
            </a:r>
            <a:r>
              <a:rPr lang="en-US" sz="1400" dirty="0" smtClean="0"/>
              <a:t>19 </a:t>
            </a:r>
            <a:r>
              <a:rPr lang="en-US" sz="1400" dirty="0" err="1" smtClean="0"/>
              <a:t>orang</a:t>
            </a:r>
            <a:r>
              <a:rPr lang="en-US" sz="1400" dirty="0" smtClean="0"/>
              <a:t> </a:t>
            </a:r>
            <a:r>
              <a:rPr lang="en-US" sz="1400" dirty="0" err="1" smtClean="0"/>
              <a:t>dan</a:t>
            </a:r>
            <a:r>
              <a:rPr lang="en-US" sz="1400" dirty="0" smtClean="0"/>
              <a:t> </a:t>
            </a:r>
            <a:r>
              <a:rPr lang="en-US" sz="1400" dirty="0" err="1" smtClean="0"/>
              <a:t>setelah</a:t>
            </a:r>
            <a:r>
              <a:rPr lang="en-US" sz="1400" dirty="0" smtClean="0"/>
              <a:t> </a:t>
            </a:r>
            <a:r>
              <a:rPr lang="en-US" sz="1400" dirty="0" err="1" smtClean="0"/>
              <a:t>implementasi</a:t>
            </a:r>
            <a:r>
              <a:rPr lang="en-US" sz="1400" dirty="0" smtClean="0"/>
              <a:t> </a:t>
            </a:r>
            <a:r>
              <a:rPr lang="en-US" sz="1400" dirty="0" err="1" smtClean="0"/>
              <a:t>jumlah</a:t>
            </a:r>
            <a:r>
              <a:rPr lang="en-US" sz="1400" dirty="0" smtClean="0"/>
              <a:t> </a:t>
            </a:r>
            <a:r>
              <a:rPr lang="en-US" sz="1400" dirty="0" err="1" smtClean="0"/>
              <a:t>siswa</a:t>
            </a:r>
            <a:r>
              <a:rPr lang="en-US" sz="1400" dirty="0" smtClean="0"/>
              <a:t> </a:t>
            </a:r>
            <a:r>
              <a:rPr lang="en-US" sz="1400" dirty="0" err="1" smtClean="0"/>
              <a:t>tuntas</a:t>
            </a:r>
            <a:r>
              <a:rPr lang="en-US" sz="1400" dirty="0" smtClean="0"/>
              <a:t> 17 </a:t>
            </a:r>
            <a:r>
              <a:rPr lang="id-ID" sz="1400" dirty="0" smtClean="0"/>
              <a:t>siswa</a:t>
            </a:r>
            <a:r>
              <a:rPr lang="en-US" sz="1400" dirty="0" smtClean="0"/>
              <a:t> </a:t>
            </a:r>
            <a:r>
              <a:rPr lang="en-US" sz="1400" dirty="0" err="1" smtClean="0"/>
              <a:t>mengalami</a:t>
            </a:r>
            <a:r>
              <a:rPr lang="en-US" sz="1400" dirty="0" smtClean="0"/>
              <a:t> </a:t>
            </a:r>
            <a:r>
              <a:rPr lang="en-US" sz="1400" dirty="0" err="1" smtClean="0"/>
              <a:t>kenaikan</a:t>
            </a:r>
            <a:r>
              <a:rPr lang="en-US" sz="1400" dirty="0" smtClean="0"/>
              <a:t> yang </a:t>
            </a:r>
            <a:r>
              <a:rPr lang="en-US" sz="1400" dirty="0" err="1" smtClean="0"/>
              <a:t>signifikan</a:t>
            </a:r>
            <a:r>
              <a:rPr lang="en-US" sz="1400" dirty="0" smtClean="0"/>
              <a:t> </a:t>
            </a:r>
            <a:r>
              <a:rPr lang="en-US" sz="1400" dirty="0" err="1" smtClean="0"/>
              <a:t>dan</a:t>
            </a:r>
            <a:r>
              <a:rPr lang="en-US" sz="1400" dirty="0" smtClean="0"/>
              <a:t> 2 </a:t>
            </a:r>
            <a:r>
              <a:rPr lang="en-US" sz="1400" dirty="0" err="1" smtClean="0"/>
              <a:t>siswa</a:t>
            </a:r>
            <a:r>
              <a:rPr lang="en-US" sz="1400" dirty="0" smtClean="0"/>
              <a:t> </a:t>
            </a:r>
            <a:r>
              <a:rPr lang="en-US" sz="1400" dirty="0" err="1" smtClean="0"/>
              <a:t>belum</a:t>
            </a:r>
            <a:r>
              <a:rPr lang="en-US" sz="1400" dirty="0" smtClean="0"/>
              <a:t> </a:t>
            </a:r>
            <a:r>
              <a:rPr lang="en-US" sz="1400" dirty="0" err="1" smtClean="0"/>
              <a:t>tuntas</a:t>
            </a:r>
            <a:r>
              <a:rPr lang="en-US" sz="1400" dirty="0" smtClean="0"/>
              <a:t> </a:t>
            </a:r>
            <a:r>
              <a:rPr lang="en-US" sz="1400" dirty="0" err="1" smtClean="0"/>
              <a:t>dari</a:t>
            </a:r>
            <a:r>
              <a:rPr lang="en-US" sz="1400" dirty="0" smtClean="0"/>
              <a:t> </a:t>
            </a:r>
            <a:r>
              <a:rPr lang="en-US" sz="1400" dirty="0" err="1" smtClean="0"/>
              <a:t>jumlah</a:t>
            </a:r>
            <a:r>
              <a:rPr lang="en-US" sz="1400" dirty="0" smtClean="0"/>
              <a:t> </a:t>
            </a:r>
            <a:r>
              <a:rPr lang="en-US" sz="1400" dirty="0" err="1" smtClean="0"/>
              <a:t>siswa</a:t>
            </a:r>
            <a:r>
              <a:rPr lang="en-US" sz="1400" dirty="0" smtClean="0"/>
              <a:t> 19 </a:t>
            </a:r>
            <a:r>
              <a:rPr lang="en-US" sz="1400" dirty="0" err="1" smtClean="0"/>
              <a:t>orang</a:t>
            </a:r>
            <a:r>
              <a:rPr lang="id-ID" sz="1400" dirty="0" smtClean="0"/>
              <a:t>,. Sedangkan untuk perolehan rata-rata nilai  pada </a:t>
            </a:r>
            <a:r>
              <a:rPr lang="en-US" sz="1400" dirty="0" err="1" smtClean="0"/>
              <a:t>sebelum</a:t>
            </a:r>
            <a:r>
              <a:rPr lang="en-US" sz="1400" dirty="0" smtClean="0"/>
              <a:t> </a:t>
            </a:r>
            <a:r>
              <a:rPr lang="en-US" sz="1400" dirty="0" err="1" smtClean="0"/>
              <a:t>implementasi</a:t>
            </a:r>
            <a:r>
              <a:rPr lang="en-US" sz="1400" dirty="0" smtClean="0"/>
              <a:t> </a:t>
            </a:r>
            <a:r>
              <a:rPr lang="en-US" sz="1400" dirty="0" err="1" smtClean="0"/>
              <a:t>inovasi</a:t>
            </a:r>
            <a:r>
              <a:rPr lang="en-US" sz="1400" dirty="0" smtClean="0"/>
              <a:t> </a:t>
            </a:r>
            <a:r>
              <a:rPr lang="en-US" sz="1400" dirty="0" err="1" smtClean="0"/>
              <a:t>pembelajaran</a:t>
            </a:r>
            <a:r>
              <a:rPr lang="en-US" sz="1400" dirty="0" smtClean="0"/>
              <a:t> </a:t>
            </a:r>
            <a:r>
              <a:rPr lang="en-US" sz="1400" dirty="0" err="1" smtClean="0"/>
              <a:t>perolehan</a:t>
            </a:r>
            <a:r>
              <a:rPr lang="en-US" sz="1400" dirty="0" smtClean="0"/>
              <a:t>  </a:t>
            </a:r>
            <a:r>
              <a:rPr lang="en-US" sz="1400" dirty="0" err="1" smtClean="0"/>
              <a:t>nilai</a:t>
            </a:r>
            <a:r>
              <a:rPr lang="en-US" sz="1400" dirty="0" smtClean="0"/>
              <a:t> rata-rata </a:t>
            </a:r>
            <a:r>
              <a:rPr lang="en-US" sz="1400" dirty="0" err="1" smtClean="0"/>
              <a:t>hanya</a:t>
            </a:r>
            <a:r>
              <a:rPr lang="en-US" sz="1400" dirty="0" smtClean="0"/>
              <a:t> </a:t>
            </a:r>
            <a:r>
              <a:rPr lang="en-US" sz="1400" dirty="0" err="1" smtClean="0"/>
              <a:t>mencapai</a:t>
            </a:r>
            <a:r>
              <a:rPr lang="en-US" sz="1400" dirty="0" smtClean="0"/>
              <a:t> 36,0</a:t>
            </a:r>
            <a:r>
              <a:rPr lang="id-ID" sz="1400" dirty="0" smtClean="0"/>
              <a:t>, dan </a:t>
            </a:r>
            <a:r>
              <a:rPr lang="en-US" sz="1400" dirty="0" err="1" smtClean="0"/>
              <a:t>setelah</a:t>
            </a:r>
            <a:r>
              <a:rPr lang="en-US" sz="1400" dirty="0" smtClean="0"/>
              <a:t> </a:t>
            </a:r>
            <a:r>
              <a:rPr lang="en-US" sz="1400" dirty="0" err="1" smtClean="0"/>
              <a:t>implementasi</a:t>
            </a:r>
            <a:r>
              <a:rPr lang="en-US" sz="1400" dirty="0" smtClean="0"/>
              <a:t> </a:t>
            </a:r>
            <a:r>
              <a:rPr lang="en-US" sz="1400" dirty="0" err="1" smtClean="0"/>
              <a:t>jumlah</a:t>
            </a:r>
            <a:r>
              <a:rPr lang="en-US" sz="1400" dirty="0" smtClean="0"/>
              <a:t> </a:t>
            </a:r>
            <a:r>
              <a:rPr lang="en-US" sz="1400" dirty="0" err="1" smtClean="0"/>
              <a:t>nilai</a:t>
            </a:r>
            <a:r>
              <a:rPr lang="en-US" sz="1400" dirty="0" smtClean="0"/>
              <a:t> rata-rata </a:t>
            </a:r>
            <a:r>
              <a:rPr lang="en-US" sz="1400" dirty="0" err="1" smtClean="0"/>
              <a:t>meningkat</a:t>
            </a:r>
            <a:r>
              <a:rPr lang="en-US" sz="1400" dirty="0" smtClean="0"/>
              <a:t> </a:t>
            </a:r>
            <a:r>
              <a:rPr lang="en-US" sz="1400" dirty="0" err="1" smtClean="0"/>
              <a:t>menjadi</a:t>
            </a:r>
            <a:r>
              <a:rPr lang="en-US" sz="1400" dirty="0" smtClean="0"/>
              <a:t>  81,6</a:t>
            </a:r>
            <a:r>
              <a:rPr lang="id-ID" sz="1400" dirty="0" smtClean="0"/>
              <a:t>. </a:t>
            </a:r>
            <a:r>
              <a:rPr lang="en-US" sz="1400" dirty="0" err="1" smtClean="0"/>
              <a:t>Juga</a:t>
            </a:r>
            <a:r>
              <a:rPr lang="en-US" sz="1400" dirty="0" smtClean="0"/>
              <a:t> </a:t>
            </a:r>
            <a:r>
              <a:rPr lang="en-US" sz="1400" dirty="0" err="1" smtClean="0"/>
              <a:t>untuk</a:t>
            </a:r>
            <a:r>
              <a:rPr lang="en-US" sz="1400" dirty="0" smtClean="0"/>
              <a:t> </a:t>
            </a:r>
            <a:r>
              <a:rPr lang="en-US" sz="1400" dirty="0" err="1" smtClean="0"/>
              <a:t>prosentase</a:t>
            </a:r>
            <a:r>
              <a:rPr lang="en-US" sz="1400" dirty="0" smtClean="0"/>
              <a:t> </a:t>
            </a:r>
            <a:r>
              <a:rPr lang="en-US" sz="1400" dirty="0" err="1" smtClean="0"/>
              <a:t>ketuntasan</a:t>
            </a:r>
            <a:r>
              <a:rPr lang="en-US" sz="1400" dirty="0" smtClean="0"/>
              <a:t> </a:t>
            </a:r>
            <a:r>
              <a:rPr lang="en-US" sz="1400" dirty="0" err="1" smtClean="0"/>
              <a:t>dari</a:t>
            </a:r>
            <a:r>
              <a:rPr lang="en-US" sz="1400" dirty="0" smtClean="0"/>
              <a:t> </a:t>
            </a:r>
            <a:r>
              <a:rPr lang="en-US" sz="1400" dirty="0" err="1" smtClean="0"/>
              <a:t>seluruh</a:t>
            </a:r>
            <a:r>
              <a:rPr lang="en-US" sz="1400" dirty="0" smtClean="0"/>
              <a:t> </a:t>
            </a:r>
            <a:r>
              <a:rPr lang="en-US" sz="1400" dirty="0" err="1" smtClean="0"/>
              <a:t>siswa</a:t>
            </a:r>
            <a:r>
              <a:rPr lang="en-US" sz="1400" dirty="0" smtClean="0"/>
              <a:t> </a:t>
            </a:r>
            <a:r>
              <a:rPr lang="en-US" sz="1400" dirty="0" err="1" smtClean="0"/>
              <a:t>sebelum</a:t>
            </a:r>
            <a:r>
              <a:rPr lang="en-US" sz="1400" dirty="0" smtClean="0"/>
              <a:t> </a:t>
            </a:r>
            <a:r>
              <a:rPr lang="en-US" sz="1400" dirty="0" err="1" smtClean="0"/>
              <a:t>implementasi</a:t>
            </a:r>
            <a:r>
              <a:rPr lang="en-US" sz="1400" dirty="0" smtClean="0"/>
              <a:t> </a:t>
            </a:r>
            <a:r>
              <a:rPr lang="en-US" sz="1400" dirty="0" err="1" smtClean="0"/>
              <a:t>inovasi</a:t>
            </a:r>
            <a:r>
              <a:rPr lang="en-US" sz="1400" dirty="0" smtClean="0"/>
              <a:t> </a:t>
            </a:r>
            <a:r>
              <a:rPr lang="en-US" sz="1400" dirty="0" err="1" smtClean="0"/>
              <a:t>pembelajaran</a:t>
            </a:r>
            <a:r>
              <a:rPr lang="en-US" sz="1400" dirty="0" smtClean="0"/>
              <a:t> 10,53% </a:t>
            </a:r>
            <a:r>
              <a:rPr lang="en-US" sz="1400" dirty="0" err="1" smtClean="0"/>
              <a:t>dan</a:t>
            </a:r>
            <a:r>
              <a:rPr lang="en-US" sz="1400" dirty="0" smtClean="0"/>
              <a:t> </a:t>
            </a:r>
            <a:r>
              <a:rPr lang="en-US" sz="1400" dirty="0" err="1" smtClean="0"/>
              <a:t>sesudah</a:t>
            </a:r>
            <a:r>
              <a:rPr lang="en-US" sz="1400" dirty="0" smtClean="0"/>
              <a:t> </a:t>
            </a:r>
            <a:r>
              <a:rPr lang="en-US" sz="1400" dirty="0" err="1" smtClean="0"/>
              <a:t>implementasi</a:t>
            </a:r>
            <a:r>
              <a:rPr lang="en-US" sz="1400" dirty="0" smtClean="0"/>
              <a:t> </a:t>
            </a:r>
            <a:r>
              <a:rPr lang="en-US" sz="1400" dirty="0" err="1" smtClean="0"/>
              <a:t>inovasi</a:t>
            </a:r>
            <a:r>
              <a:rPr lang="en-US" sz="1400" dirty="0" smtClean="0"/>
              <a:t> </a:t>
            </a:r>
            <a:r>
              <a:rPr lang="en-US" sz="1400" dirty="0" err="1" smtClean="0"/>
              <a:t>pembelajaran</a:t>
            </a:r>
            <a:r>
              <a:rPr lang="en-US" sz="1400" dirty="0" smtClean="0"/>
              <a:t> </a:t>
            </a:r>
            <a:r>
              <a:rPr lang="en-US" sz="1400" dirty="0" err="1" smtClean="0"/>
              <a:t>meningkat</a:t>
            </a:r>
            <a:r>
              <a:rPr lang="en-US" sz="1400" dirty="0" smtClean="0"/>
              <a:t> </a:t>
            </a:r>
            <a:r>
              <a:rPr lang="en-US" sz="1400" dirty="0" err="1" smtClean="0"/>
              <a:t>menjadi</a:t>
            </a:r>
            <a:r>
              <a:rPr lang="en-US" sz="1400" dirty="0" smtClean="0"/>
              <a:t> 89,47%. </a:t>
            </a:r>
            <a:r>
              <a:rPr lang="en-US" sz="1400" dirty="0" err="1" smtClean="0"/>
              <a:t>Dengan</a:t>
            </a:r>
            <a:r>
              <a:rPr lang="en-US" sz="1400" dirty="0" smtClean="0"/>
              <a:t> </a:t>
            </a:r>
            <a:r>
              <a:rPr lang="en-US" sz="1400" dirty="0" err="1" smtClean="0"/>
              <a:t>demikian</a:t>
            </a:r>
            <a:r>
              <a:rPr lang="en-US" sz="1400" dirty="0" smtClean="0"/>
              <a:t> </a:t>
            </a:r>
            <a:r>
              <a:rPr lang="en-US" sz="1400" dirty="0" err="1" smtClean="0"/>
              <a:t>indikator</a:t>
            </a:r>
            <a:r>
              <a:rPr lang="en-US" sz="1400" dirty="0" smtClean="0"/>
              <a:t> </a:t>
            </a:r>
            <a:r>
              <a:rPr lang="en-US" sz="1400" dirty="0" err="1" smtClean="0"/>
              <a:t>keberhasilan</a:t>
            </a:r>
            <a:r>
              <a:rPr lang="en-US" sz="1400" dirty="0" smtClean="0"/>
              <a:t> </a:t>
            </a:r>
            <a:r>
              <a:rPr lang="en-US" sz="1400" dirty="0" err="1" smtClean="0"/>
              <a:t>belajar</a:t>
            </a:r>
            <a:r>
              <a:rPr lang="en-US" sz="1400" dirty="0" smtClean="0"/>
              <a:t> </a:t>
            </a:r>
            <a:r>
              <a:rPr lang="en-US" sz="1400" dirty="0" err="1" smtClean="0"/>
              <a:t>setelah</a:t>
            </a:r>
            <a:r>
              <a:rPr lang="en-US" sz="1400" dirty="0" smtClean="0"/>
              <a:t> </a:t>
            </a:r>
            <a:r>
              <a:rPr lang="en-US" sz="1400" dirty="0" err="1" smtClean="0"/>
              <a:t>diterapkannya</a:t>
            </a:r>
            <a:r>
              <a:rPr lang="en-US" sz="1400" dirty="0" smtClean="0"/>
              <a:t> media visual  </a:t>
            </a:r>
            <a:r>
              <a:rPr lang="en-US" sz="1400" dirty="0" err="1" smtClean="0"/>
              <a:t>berbasis</a:t>
            </a:r>
            <a:r>
              <a:rPr lang="en-US" sz="1400" dirty="0" smtClean="0"/>
              <a:t> </a:t>
            </a:r>
            <a:r>
              <a:rPr lang="en-US" sz="1400" dirty="0" err="1" smtClean="0"/>
              <a:t>pendekatan</a:t>
            </a:r>
            <a:r>
              <a:rPr lang="en-US" sz="1400" dirty="0" smtClean="0"/>
              <a:t> </a:t>
            </a:r>
            <a:r>
              <a:rPr lang="en-US" sz="1400" dirty="0" err="1" smtClean="0"/>
              <a:t>lingkungan</a:t>
            </a:r>
            <a:r>
              <a:rPr lang="en-US" sz="1400" dirty="0" smtClean="0"/>
              <a:t> </a:t>
            </a:r>
            <a:r>
              <a:rPr lang="en-US" sz="1400" dirty="0" err="1" smtClean="0"/>
              <a:t>yaitu</a:t>
            </a:r>
            <a:r>
              <a:rPr lang="en-US" sz="1400" dirty="0" smtClean="0"/>
              <a:t> </a:t>
            </a:r>
            <a:r>
              <a:rPr lang="en-US" sz="1400" dirty="0" err="1" smtClean="0"/>
              <a:t>ketuntasan</a:t>
            </a:r>
            <a:r>
              <a:rPr lang="en-US" sz="1400" dirty="0" smtClean="0"/>
              <a:t> </a:t>
            </a:r>
            <a:r>
              <a:rPr lang="en-US" sz="1400" dirty="0" err="1" smtClean="0"/>
              <a:t>belajar</a:t>
            </a:r>
            <a:r>
              <a:rPr lang="en-US" sz="1400" dirty="0" smtClean="0"/>
              <a:t> </a:t>
            </a:r>
            <a:r>
              <a:rPr lang="en-US" sz="1400" dirty="0" err="1" smtClean="0"/>
              <a:t>mencapai</a:t>
            </a:r>
            <a:r>
              <a:rPr lang="en-US" sz="1400" dirty="0" smtClean="0"/>
              <a:t> </a:t>
            </a:r>
            <a:r>
              <a:rPr lang="en-US" sz="1400" dirty="0" err="1" smtClean="0"/>
              <a:t>lebih</a:t>
            </a:r>
            <a:r>
              <a:rPr lang="en-US" sz="1400" dirty="0" smtClean="0"/>
              <a:t> </a:t>
            </a:r>
            <a:r>
              <a:rPr lang="en-US" sz="1400" dirty="0" err="1" smtClean="0"/>
              <a:t>dari</a:t>
            </a:r>
            <a:r>
              <a:rPr lang="en-US" sz="1400" dirty="0" smtClean="0"/>
              <a:t> 8</a:t>
            </a:r>
            <a:r>
              <a:rPr lang="id-ID" sz="1400" dirty="0" smtClean="0"/>
              <a:t>5</a:t>
            </a:r>
            <a:r>
              <a:rPr lang="en-US" sz="1400" dirty="0" smtClean="0"/>
              <a:t>%.</a:t>
            </a:r>
            <a:endParaRPr lang="id-ID" sz="1400" dirty="0" smtClean="0"/>
          </a:p>
          <a:p>
            <a:pPr>
              <a:lnSpc>
                <a:spcPct val="220000"/>
              </a:lnSpc>
            </a:pPr>
            <a:endParaRPr lang="id-ID" sz="1000" dirty="0"/>
          </a:p>
        </p:txBody>
      </p:sp>
      <p:graphicFrame>
        <p:nvGraphicFramePr>
          <p:cNvPr id="8" name="Content Placeholder 7"/>
          <p:cNvGraphicFramePr>
            <a:graphicFrameLocks noGrp="1"/>
          </p:cNvGraphicFramePr>
          <p:nvPr>
            <p:ph sz="quarter" idx="2"/>
          </p:nvPr>
        </p:nvGraphicFramePr>
        <p:xfrm>
          <a:off x="457200" y="1444625"/>
          <a:ext cx="4040188" cy="3941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787</TotalTime>
  <Words>553</Words>
  <Application>Microsoft Office PowerPoint</Application>
  <PresentationFormat>On-screen Show (4:3)</PresentationFormat>
  <Paragraphs>71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INTRODUCTION</vt:lpstr>
      <vt:lpstr>Formulation Problem</vt:lpstr>
      <vt:lpstr>TUJUAN PENELITIAN  </vt:lpstr>
      <vt:lpstr>Peter Sheal,  (1989), berkenan dengan optimalisasi kemampuan belajar seseorang.</vt:lpstr>
      <vt:lpstr>Teori</vt:lpstr>
      <vt:lpstr>2.1 MODEL Draft Pembuatan inovasi pembelajaran</vt:lpstr>
      <vt:lpstr>Model prosedur pembuatan</vt:lpstr>
      <vt:lpstr>   Analisis Hasil Aplikasi Praktis Inovasi Pembelajaran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c:creator>
  <cp:lastModifiedBy>dell</cp:lastModifiedBy>
  <cp:revision>78</cp:revision>
  <dcterms:created xsi:type="dcterms:W3CDTF">2017-11-13T13:32:35Z</dcterms:created>
  <dcterms:modified xsi:type="dcterms:W3CDTF">2017-12-13T03:13:36Z</dcterms:modified>
</cp:coreProperties>
</file>