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A94EBD-9398-4ACD-BB8A-7B55A3368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98F256-0034-4E3F-8E3C-692EA1A65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98D93B-6B43-4B2D-A8B7-9DFA2FD3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09C0E1-4D59-4666-A6C7-6FD41C3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9D9B6B-26BC-439B-ADB8-4D6213AF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D9A0E9-89D3-4912-A2F2-0FAC7670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EFAD54-0D56-4668-A89C-5497C428A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7BB055-AC3E-404E-94A3-DFBECF90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C26DA7-087F-4087-BA0C-F81194BD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B68909-0B2C-4078-89A8-D5CD2C62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929EBFE-C047-4CCC-B962-60B26DBFF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E99942-E70E-43A4-A8EC-7028E7652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637BE8-BF0B-45E0-AB17-DF808461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D68EC6-6B91-49FE-95EE-8CF62E20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F7882-04BD-4BCD-A9E3-EA9EAC44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027BBA-D8FB-406E-89D4-11A22D61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22C332-819E-4027-A060-0255D612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7A5488-B95E-41B2-879C-12719A20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FE8B24-DDC0-4218-8A94-8DE52330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C8043F-A1A9-4EA8-9A8B-F17970CF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A5A83-925E-41A6-A925-F0AB7A2D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2665C2-2CFE-4FFA-AFE2-081022014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4CDD9A-825F-49BE-B7F2-ECFA3BBC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D04162-69B0-4BFE-B4B7-E834DB8C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5520DE-3439-4C93-B063-8773CA75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2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C564D-0D69-4DFD-87D7-4DE3ED18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F7C79E-D631-426B-BD09-1DE67B21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63E85F-0F17-4F24-AACD-FAF7A2798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0C3ADF-043B-480B-8E01-6FBD49AF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28BF2B-71E1-4A4A-BFB9-CC60E9FD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9417CB-3897-40EA-B6F5-EB73B8DF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1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7A6A67-38C2-44A1-8615-08B8721D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1DD66F-DFFD-4133-8053-47E8C6CD7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23F81B-C7F0-49FA-A0BE-3C05D39C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0FC16D6-5960-4C33-A278-6E0726799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28C686-CEA9-4910-90DE-DE50C142A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A0840BE-99E0-4F21-98A2-917AD223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A4D1E29-D81B-4494-AF5D-AB41BEB4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E09A3BA-161C-45E4-9FD6-58205E20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8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1426FF-3581-49A3-922E-4E75F9E1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E6022F-CF3F-4F65-BA83-2994152C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2F2F0DE-474E-4436-8AF9-7B0F2A00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D0E390-9BF9-46E6-8F39-46D14C4C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7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CDD22DE-8614-426B-AF05-9635ED9B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E450C69-C6B6-4224-BE43-6DBDF08C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E22BFC-812E-4573-9076-7022C285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4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4E4A2-E86D-4B22-9671-49AF7776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21FDA0-DD41-442E-9ED1-0B0DABE1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07EDDF-F1FC-461D-BC3A-760EE0417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72089A-B81E-45BF-A366-1B692E81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05AA2D-A077-4523-8BB2-2DF8F12A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375917-A46F-4ED2-95C5-5F4EB7C9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2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39F56B-1009-4ACC-A738-EA287F55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74EB7B-16FD-408C-810B-13D0BDA46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4504D6-117C-41BC-AA00-0C9EFC410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4B6537-FBFF-40A3-9F54-20555579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B1E981-CB65-4B9A-98E0-78F2BB2A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E4CA4C-4F29-4394-B10C-A8D9A1DB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2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5EDB48-8DAF-40B9-8487-A62093DD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9A6DE0-3221-4337-90CC-3AD86D90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65EB4D-E7E1-4D38-85AA-C7CDC17BD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2DF4-703A-4B40-A587-8858BBEC9F74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C7C028-2493-4A63-8A96-157194827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8F460C-E188-44CC-AB76-A7DDB4258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E34F-FE62-4BD8-8AAE-0164656CF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3961D-944A-434A-AB78-7BFB6BE14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298" y="2601118"/>
            <a:ext cx="10405403" cy="1655763"/>
          </a:xfrm>
        </p:spPr>
        <p:txBody>
          <a:bodyPr>
            <a:noAutofit/>
          </a:bodyPr>
          <a:lstStyle/>
          <a:p>
            <a:r>
              <a:rPr lang="en-US" sz="3600" dirty="0"/>
              <a:t>ECOLOGY, INNOVATIONS AND EXPO -</a:t>
            </a:r>
            <a:br>
              <a:rPr lang="en-US" sz="3600" dirty="0"/>
            </a:br>
            <a:r>
              <a:rPr lang="en-US" sz="3600" dirty="0"/>
              <a:t>THE PLATFORM FOR INTEGRATION OF</a:t>
            </a:r>
            <a:br>
              <a:rPr lang="en-US" sz="3600" dirty="0"/>
            </a:br>
            <a:r>
              <a:rPr lang="en-US" sz="3600" dirty="0"/>
              <a:t> WOMEN and TEENAGERS OF THE WORLD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F1D1E0-D184-4082-8BB6-97197BE66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6" y="-184660"/>
            <a:ext cx="2479964" cy="1953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7D0A82-8A30-4743-936B-F7676313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549" y="4904437"/>
            <a:ext cx="8304902" cy="1551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EF2802-25DD-47E2-86AF-006B177F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236"/>
            <a:ext cx="3256870" cy="1628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0C0D7B-5619-4BD3-B5DB-59C46EE85962}"/>
              </a:ext>
            </a:extLst>
          </p:cNvPr>
          <p:cNvSpPr txBox="1"/>
          <p:nvPr/>
        </p:nvSpPr>
        <p:spPr>
          <a:xfrm>
            <a:off x="106447" y="1584843"/>
            <a:ext cx="304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Republic of Kazakhstan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32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4C268B-895A-476D-8CE6-2528EBF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068"/>
            <a:ext cx="2019582" cy="15908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94B656-995D-4CE5-8AFA-6FC25962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58" y="1425829"/>
            <a:ext cx="3035727" cy="14836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375F03-4B07-4741-99D6-D3DF542D0860}"/>
              </a:ext>
            </a:extLst>
          </p:cNvPr>
          <p:cNvSpPr/>
          <p:nvPr/>
        </p:nvSpPr>
        <p:spPr>
          <a:xfrm>
            <a:off x="166254" y="1425830"/>
            <a:ext cx="2729345" cy="1483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EW was</a:t>
            </a:r>
            <a:r>
              <a:rPr lang="ru-RU" sz="2400" b="1" dirty="0"/>
              <a:t> </a:t>
            </a:r>
            <a:r>
              <a:rPr lang="en-US" sz="2400" b="1" dirty="0"/>
              <a:t>created </a:t>
            </a:r>
          </a:p>
          <a:p>
            <a:pPr algn="ctr"/>
            <a:r>
              <a:rPr lang="en-US" sz="2400" b="1" dirty="0"/>
              <a:t>24 June 2015 year</a:t>
            </a:r>
            <a:endParaRPr lang="ru-RU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036F6C-40AC-4571-BB95-9B72EFBB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94" y="3016727"/>
            <a:ext cx="2741405" cy="14974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7D190ED-A2F3-4021-BBC6-14D809CBAF40}"/>
              </a:ext>
            </a:extLst>
          </p:cNvPr>
          <p:cNvSpPr/>
          <p:nvPr/>
        </p:nvSpPr>
        <p:spPr>
          <a:xfrm>
            <a:off x="3036358" y="3030582"/>
            <a:ext cx="3035726" cy="14836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May 26 of 2016 had organized</a:t>
            </a:r>
          </a:p>
          <a:p>
            <a:pPr algn="ctr"/>
            <a:r>
              <a:rPr lang="en-US" b="1" dirty="0"/>
              <a:t>Republic forum</a:t>
            </a:r>
          </a:p>
          <a:p>
            <a:pPr algn="ctr"/>
            <a:r>
              <a:rPr lang="en-US" b="1" dirty="0"/>
              <a:t>Investment of women and teenagers in preforming</a:t>
            </a:r>
          </a:p>
          <a:p>
            <a:pPr algn="ctr"/>
            <a:r>
              <a:rPr lang="en-US" b="1" dirty="0"/>
              <a:t> Expo 2017  </a:t>
            </a:r>
            <a:endParaRPr lang="ru-RU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AB2D53-1E64-4D4E-9391-E043944A8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54" y="4621480"/>
            <a:ext cx="2741405" cy="134982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DBA316-792E-49AD-A2E8-35D075713ECD}"/>
              </a:ext>
            </a:extLst>
          </p:cNvPr>
          <p:cNvSpPr/>
          <p:nvPr/>
        </p:nvSpPr>
        <p:spPr>
          <a:xfrm>
            <a:off x="3036358" y="4621480"/>
            <a:ext cx="3035726" cy="13498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Initiator of craftsmen fair</a:t>
            </a:r>
          </a:p>
          <a:p>
            <a:pPr algn="ctr"/>
            <a:r>
              <a:rPr lang="ru-RU" sz="2000" b="1" dirty="0"/>
              <a:t>«</a:t>
            </a:r>
            <a:r>
              <a:rPr lang="en-US" sz="2000" b="1" dirty="0" err="1"/>
              <a:t>Uly</a:t>
            </a:r>
            <a:r>
              <a:rPr lang="en-US" sz="2000" b="1" dirty="0"/>
              <a:t> </a:t>
            </a:r>
            <a:r>
              <a:rPr lang="en-US" sz="2000" b="1" dirty="0" err="1"/>
              <a:t>dala</a:t>
            </a:r>
            <a:r>
              <a:rPr lang="en-US" sz="2000" b="1" dirty="0"/>
              <a:t> </a:t>
            </a:r>
            <a:r>
              <a:rPr lang="en-US" sz="2000" b="1" dirty="0" err="1"/>
              <a:t>Zharmenkesy</a:t>
            </a:r>
            <a:r>
              <a:rPr lang="ru-RU" sz="2000" b="1" dirty="0"/>
              <a:t>»</a:t>
            </a:r>
            <a:r>
              <a:rPr lang="en-US" sz="2000" b="1" dirty="0"/>
              <a:t> </a:t>
            </a:r>
            <a:r>
              <a:rPr lang="ru-RU" sz="2000" b="1" dirty="0"/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77EB28-AABF-4003-83EA-F3F181C032A5}"/>
              </a:ext>
            </a:extLst>
          </p:cNvPr>
          <p:cNvSpPr/>
          <p:nvPr/>
        </p:nvSpPr>
        <p:spPr>
          <a:xfrm>
            <a:off x="166254" y="6123709"/>
            <a:ext cx="5905830" cy="595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2-3 august 2017                  Future energy: women, business           and global economic in Astana  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0A89878-0AF3-4922-ABA6-8AABA04F3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2844" y="6221"/>
            <a:ext cx="2279991" cy="128373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A4F6772-BB32-4F33-AF6E-F3B08107EA50}"/>
              </a:ext>
            </a:extLst>
          </p:cNvPr>
          <p:cNvSpPr/>
          <p:nvPr/>
        </p:nvSpPr>
        <p:spPr>
          <a:xfrm>
            <a:off x="8631382" y="0"/>
            <a:ext cx="3560618" cy="12837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2016</a:t>
            </a:r>
          </a:p>
          <a:p>
            <a:pPr algn="ctr"/>
            <a:r>
              <a:rPr lang="en-US" b="1" dirty="0"/>
              <a:t>Becoming partner of festival</a:t>
            </a:r>
          </a:p>
          <a:p>
            <a:pPr algn="ctr"/>
            <a:r>
              <a:rPr lang="ru-RU" b="1" dirty="0"/>
              <a:t>«</a:t>
            </a:r>
            <a:r>
              <a:rPr lang="en-US" b="1" dirty="0"/>
              <a:t>Fashion and Scene</a:t>
            </a:r>
            <a:r>
              <a:rPr lang="ru-RU" b="1" dirty="0"/>
              <a:t>»</a:t>
            </a:r>
            <a:r>
              <a:rPr lang="en-US" b="1" dirty="0"/>
              <a:t> in </a:t>
            </a:r>
          </a:p>
          <a:p>
            <a:pPr algn="ctr"/>
            <a:r>
              <a:rPr lang="en-US" b="1" dirty="0"/>
              <a:t>Kazakhstan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B10E30D-192D-4EB5-97C7-FF5750122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381" y="1425829"/>
            <a:ext cx="3560618" cy="163786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06E493A-0338-42AC-906C-FA7AFDA5F71E}"/>
              </a:ext>
            </a:extLst>
          </p:cNvPr>
          <p:cNvSpPr/>
          <p:nvPr/>
        </p:nvSpPr>
        <p:spPr>
          <a:xfrm>
            <a:off x="6212844" y="1425829"/>
            <a:ext cx="2279991" cy="14736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Member of </a:t>
            </a:r>
          </a:p>
          <a:p>
            <a:pPr algn="ctr"/>
            <a:r>
              <a:rPr lang="en-US" sz="2000" b="1" dirty="0"/>
              <a:t>UNESCO</a:t>
            </a:r>
            <a:r>
              <a:rPr lang="ru-RU" sz="2000" b="1" dirty="0"/>
              <a:t>, </a:t>
            </a:r>
            <a:r>
              <a:rPr lang="en-US" sz="2000" b="1" dirty="0"/>
              <a:t>ISTIC</a:t>
            </a:r>
            <a:r>
              <a:rPr lang="ru-RU" sz="2000" b="1" dirty="0"/>
              <a:t>, </a:t>
            </a:r>
            <a:r>
              <a:rPr lang="en-US" sz="2000" b="1" dirty="0"/>
              <a:t>ECOSF</a:t>
            </a:r>
            <a:r>
              <a:rPr lang="ru-RU" sz="2000" b="1" dirty="0"/>
              <a:t>, </a:t>
            </a:r>
            <a:r>
              <a:rPr lang="en-US" sz="2000" b="1" dirty="0"/>
              <a:t>EEI</a:t>
            </a:r>
            <a:r>
              <a:rPr lang="ru-RU" sz="2000" b="1" dirty="0"/>
              <a:t>, </a:t>
            </a:r>
            <a:r>
              <a:rPr lang="en-US" sz="2000" b="1" dirty="0"/>
              <a:t>IRIS</a:t>
            </a:r>
            <a:r>
              <a:rPr lang="ru-RU" sz="2000" b="1" dirty="0"/>
              <a:t>, </a:t>
            </a:r>
            <a:r>
              <a:rPr lang="en-US" sz="2000" b="1" dirty="0"/>
              <a:t>INSTP</a:t>
            </a:r>
            <a:r>
              <a:rPr lang="ru-RU" sz="2000" b="1" dirty="0"/>
              <a:t>, </a:t>
            </a:r>
            <a:r>
              <a:rPr lang="en-US" sz="2000" b="1" dirty="0"/>
              <a:t>IRENE</a:t>
            </a:r>
            <a:endParaRPr lang="ru-RU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21B4D9-B407-43BB-A4DD-B85940CCC2B2}"/>
              </a:ext>
            </a:extLst>
          </p:cNvPr>
          <p:cNvSpPr txBox="1"/>
          <p:nvPr/>
        </p:nvSpPr>
        <p:spPr>
          <a:xfrm>
            <a:off x="2019582" y="193963"/>
            <a:ext cx="395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</a:rPr>
              <a:t>EXPO WOMEN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DA7A80-FDA4-4EF9-A35F-32B2DB2D2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630" y="3016727"/>
            <a:ext cx="2279991" cy="149748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C78527-8744-4482-931E-A9006E32D8D8}"/>
              </a:ext>
            </a:extLst>
          </p:cNvPr>
          <p:cNvSpPr/>
          <p:nvPr/>
        </p:nvSpPr>
        <p:spPr>
          <a:xfrm>
            <a:off x="8631381" y="3030582"/>
            <a:ext cx="3560619" cy="14836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With help of INSTP participating</a:t>
            </a:r>
          </a:p>
          <a:p>
            <a:pPr algn="ctr"/>
            <a:r>
              <a:rPr lang="en-US" sz="2000" b="1" dirty="0"/>
              <a:t>Innovators camp in Iran </a:t>
            </a:r>
          </a:p>
          <a:p>
            <a:pPr algn="ctr"/>
            <a:r>
              <a:rPr lang="en-US" sz="2000" b="1" dirty="0"/>
              <a:t>11-17 December 2017year</a:t>
            </a:r>
            <a:endParaRPr lang="ru-RU" sz="20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AD8379A-EDCC-48E3-9833-AC8183564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1381" y="4621480"/>
            <a:ext cx="4682837" cy="208797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C46244E-DD70-453A-B12A-5ECA8C5ADCCC}"/>
              </a:ext>
            </a:extLst>
          </p:cNvPr>
          <p:cNvSpPr/>
          <p:nvPr/>
        </p:nvSpPr>
        <p:spPr>
          <a:xfrm>
            <a:off x="6210630" y="4621481"/>
            <a:ext cx="2279991" cy="2087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Registration of new filial of EXPO-WOMEN in </a:t>
            </a:r>
            <a:r>
              <a:rPr lang="en-US" sz="2400" b="1" dirty="0" err="1"/>
              <a:t>Mangystau</a:t>
            </a:r>
            <a:r>
              <a:rPr lang="en-US" sz="2400" b="1" dirty="0"/>
              <a:t>, Kazakhstan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38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EC9D35-CB26-470F-A712-951A6EE371CD}"/>
              </a:ext>
            </a:extLst>
          </p:cNvPr>
          <p:cNvSpPr txBox="1"/>
          <p:nvPr/>
        </p:nvSpPr>
        <p:spPr>
          <a:xfrm>
            <a:off x="2019582" y="193963"/>
            <a:ext cx="395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</a:rPr>
              <a:t>EXPO WOMEN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2D87A2-3D93-42B9-A486-E2EBBF50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201338"/>
            <a:ext cx="11147798" cy="78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0" y="1676399"/>
            <a:ext cx="3538730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-138545"/>
            <a:ext cx="3962401" cy="69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EE0830-2B14-4020-9201-50F19DEB41F2}"/>
              </a:ext>
            </a:extLst>
          </p:cNvPr>
          <p:cNvSpPr txBox="1"/>
          <p:nvPr/>
        </p:nvSpPr>
        <p:spPr>
          <a:xfrm>
            <a:off x="8312727" y="249382"/>
            <a:ext cx="354676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/>
              <a:t>EXPO-</a:t>
            </a:r>
            <a:r>
              <a:rPr lang="en-US" sz="2800" b="1" dirty="0" smtClean="0"/>
              <a:t>Beijing </a:t>
            </a:r>
            <a:r>
              <a:rPr lang="en-US" sz="2800" b="1" dirty="0"/>
              <a:t>2019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/>
              <a:t>EXPO-Dubai </a:t>
            </a:r>
            <a:r>
              <a:rPr lang="en-US" sz="2800" b="1" dirty="0"/>
              <a:t>2020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Forming new generation  of Kazakhstan’s scientists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/>
              <a:t>Development of critical thinking skills among </a:t>
            </a:r>
            <a:r>
              <a:rPr lang="en-US" sz="2800" b="1" dirty="0" smtClean="0"/>
              <a:t>students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/>
              <a:t>Promotion of scientific achievements of Kazakhstan women and teenagers on world area</a:t>
            </a: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4C268B-895A-476D-8CE6-2528EBFEA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068"/>
            <a:ext cx="2019582" cy="15908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21B4D9-B407-43BB-A4DD-B85940CCC2B2}"/>
              </a:ext>
            </a:extLst>
          </p:cNvPr>
          <p:cNvSpPr txBox="1"/>
          <p:nvPr/>
        </p:nvSpPr>
        <p:spPr>
          <a:xfrm>
            <a:off x="2019581" y="91771"/>
            <a:ext cx="1906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EXPO </a:t>
            </a:r>
            <a:r>
              <a:rPr lang="en-US" sz="3200" b="1" dirty="0">
                <a:solidFill>
                  <a:schemeClr val="accent6"/>
                </a:solidFill>
              </a:rPr>
              <a:t>WOMEN</a:t>
            </a:r>
            <a:endParaRPr lang="ru-RU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оруж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172DC4C-C6F8-4739-9523-37D978B17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60873"/>
            <a:ext cx="5455917" cy="3891352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3A8C717-D2FD-4AAA-B71D-0297067AC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086992"/>
            <a:ext cx="5455917" cy="2439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307D0A-E859-43A1-9BB9-F19DBCF82562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2872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146</Words>
  <Application>Microsoft Office PowerPoint</Application>
  <PresentationFormat>Произвольный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ECOLOGY, INNOVATIONS AND EXPO - THE PLATFORM FOR INTEGRATION OF  WOMEN and TEENAGERS OF THE WORLD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ECOLOGY, INNOVATIONS AND EXPO - THE PLATFORM FOR INTEGRATION OF  WOMEN OF THE WORLD</dc:title>
  <dc:creator>Қуаныш Мәден</dc:creator>
  <cp:lastModifiedBy>admin</cp:lastModifiedBy>
  <cp:revision>16</cp:revision>
  <dcterms:created xsi:type="dcterms:W3CDTF">2017-12-17T13:54:34Z</dcterms:created>
  <dcterms:modified xsi:type="dcterms:W3CDTF">2017-12-18T01:43:33Z</dcterms:modified>
</cp:coreProperties>
</file>