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66" r:id="rId3"/>
    <p:sldId id="262" r:id="rId4"/>
    <p:sldId id="258" r:id="rId5"/>
    <p:sldId id="259" r:id="rId6"/>
    <p:sldId id="260" r:id="rId7"/>
    <p:sldId id="261"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5B9065-58F0-494F-A77D-C5E6A0C6A035}" type="doc">
      <dgm:prSet loTypeId="urn:microsoft.com/office/officeart/2005/8/layout/process4" loCatId="process" qsTypeId="urn:microsoft.com/office/officeart/2005/8/quickstyle/simple1" qsCatId="simple" csTypeId="urn:microsoft.com/office/officeart/2005/8/colors/colorful1#1" csCatId="colorful" phldr="1"/>
      <dgm:spPr/>
      <dgm:t>
        <a:bodyPr/>
        <a:lstStyle/>
        <a:p>
          <a:endParaRPr lang="en-US"/>
        </a:p>
      </dgm:t>
    </dgm:pt>
    <dgm:pt modelId="{D109E283-008C-4B58-9273-EA2CC9E6DEB9}">
      <dgm:prSet phldrT="[Text]" custT="1"/>
      <dgm:spPr/>
      <dgm:t>
        <a:bodyPr/>
        <a:lstStyle/>
        <a:p>
          <a:r>
            <a:rPr lang="en-US" sz="3600" b="1" dirty="0" smtClean="0">
              <a:solidFill>
                <a:schemeClr val="tx2"/>
              </a:solidFill>
              <a:latin typeface="Times New Roman" pitchFamily="18" charset="0"/>
              <a:cs typeface="Times New Roman" pitchFamily="18" charset="0"/>
            </a:rPr>
            <a:t>Engage</a:t>
          </a:r>
          <a:endParaRPr lang="en-US" sz="3600" b="1" dirty="0">
            <a:solidFill>
              <a:schemeClr val="tx2"/>
            </a:solidFill>
            <a:latin typeface="Times New Roman" pitchFamily="18" charset="0"/>
            <a:cs typeface="Times New Roman" pitchFamily="18" charset="0"/>
          </a:endParaRPr>
        </a:p>
      </dgm:t>
    </dgm:pt>
    <dgm:pt modelId="{A144B187-C84D-41BF-B6F7-F877E2BD9D97}" type="parTrans" cxnId="{37DF0E69-7CF0-49B3-B2CB-95821B174DFD}">
      <dgm:prSet/>
      <dgm:spPr/>
      <dgm:t>
        <a:bodyPr/>
        <a:lstStyle/>
        <a:p>
          <a:endParaRPr lang="en-US"/>
        </a:p>
      </dgm:t>
    </dgm:pt>
    <dgm:pt modelId="{41377ABA-D1F2-4BEC-A482-A51B30D777DA}" type="sibTrans" cxnId="{37DF0E69-7CF0-49B3-B2CB-95821B174DFD}">
      <dgm:prSet/>
      <dgm:spPr/>
      <dgm:t>
        <a:bodyPr/>
        <a:lstStyle/>
        <a:p>
          <a:endParaRPr lang="en-US"/>
        </a:p>
      </dgm:t>
    </dgm:pt>
    <dgm:pt modelId="{ED8F7CB4-C5D0-46F2-AE40-6286C47E5A2A}">
      <dgm:prSet phldrT="[Text]" custT="1"/>
      <dgm:spPr/>
      <dgm:t>
        <a:bodyPr/>
        <a:lstStyle/>
        <a:p>
          <a:r>
            <a:rPr lang="en-US" sz="2400" dirty="0" smtClean="0">
              <a:solidFill>
                <a:schemeClr val="tx2"/>
              </a:solidFill>
              <a:latin typeface="Times New Roman" pitchFamily="18" charset="0"/>
              <a:cs typeface="Times New Roman" pitchFamily="18" charset="0"/>
            </a:rPr>
            <a:t>To pique student interest and get them personally  involved in the lesson, while pre-assessing prior understanding</a:t>
          </a:r>
          <a:endParaRPr lang="en-US" sz="2400" dirty="0">
            <a:solidFill>
              <a:schemeClr val="tx2"/>
            </a:solidFill>
            <a:latin typeface="Times New Roman" pitchFamily="18" charset="0"/>
            <a:cs typeface="Times New Roman" pitchFamily="18" charset="0"/>
          </a:endParaRPr>
        </a:p>
      </dgm:t>
    </dgm:pt>
    <dgm:pt modelId="{D93B8A8C-5E43-4712-9886-3720151EE913}" type="parTrans" cxnId="{976C175A-B93D-49B4-9039-3FCDCD430666}">
      <dgm:prSet/>
      <dgm:spPr/>
      <dgm:t>
        <a:bodyPr/>
        <a:lstStyle/>
        <a:p>
          <a:endParaRPr lang="en-US"/>
        </a:p>
      </dgm:t>
    </dgm:pt>
    <dgm:pt modelId="{B6CAFB92-2461-40AE-A270-9CDB8736227D}" type="sibTrans" cxnId="{976C175A-B93D-49B4-9039-3FCDCD430666}">
      <dgm:prSet/>
      <dgm:spPr/>
      <dgm:t>
        <a:bodyPr/>
        <a:lstStyle/>
        <a:p>
          <a:endParaRPr lang="en-US"/>
        </a:p>
      </dgm:t>
    </dgm:pt>
    <dgm:pt modelId="{E4072916-FDF9-4F82-8583-C6F7C9E47403}">
      <dgm:prSet phldrT="[Text]" custT="1"/>
      <dgm:spPr/>
      <dgm:t>
        <a:bodyPr/>
        <a:lstStyle/>
        <a:p>
          <a:r>
            <a:rPr lang="en-US" sz="3600" b="1" dirty="0" smtClean="0">
              <a:solidFill>
                <a:schemeClr val="tx2"/>
              </a:solidFill>
              <a:latin typeface="Times New Roman" pitchFamily="18" charset="0"/>
              <a:cs typeface="Times New Roman" pitchFamily="18" charset="0"/>
            </a:rPr>
            <a:t>Explore</a:t>
          </a:r>
        </a:p>
        <a:p>
          <a:r>
            <a:rPr lang="en-US" sz="2400" dirty="0" smtClean="0">
              <a:solidFill>
                <a:schemeClr val="tx2"/>
              </a:solidFill>
              <a:latin typeface="Times New Roman" pitchFamily="18" charset="0"/>
              <a:cs typeface="Times New Roman" pitchFamily="18" charset="0"/>
            </a:rPr>
            <a:t>To get students involved in the topic; providing them with a chance to build their own understanding</a:t>
          </a:r>
          <a:endParaRPr lang="en-US" sz="2400" dirty="0">
            <a:solidFill>
              <a:schemeClr val="tx2"/>
            </a:solidFill>
          </a:endParaRPr>
        </a:p>
      </dgm:t>
    </dgm:pt>
    <dgm:pt modelId="{9BEC70A1-A570-4866-A17D-C2F8EB907A0F}" type="parTrans" cxnId="{EAFAA7CD-B0B9-407C-AEEF-75F96F83AFC1}">
      <dgm:prSet/>
      <dgm:spPr/>
      <dgm:t>
        <a:bodyPr/>
        <a:lstStyle/>
        <a:p>
          <a:endParaRPr lang="en-US"/>
        </a:p>
      </dgm:t>
    </dgm:pt>
    <dgm:pt modelId="{69B08E5C-E009-45F4-967F-322D9BBD7F9D}" type="sibTrans" cxnId="{EAFAA7CD-B0B9-407C-AEEF-75F96F83AFC1}">
      <dgm:prSet/>
      <dgm:spPr/>
      <dgm:t>
        <a:bodyPr/>
        <a:lstStyle/>
        <a:p>
          <a:endParaRPr lang="en-US"/>
        </a:p>
      </dgm:t>
    </dgm:pt>
    <dgm:pt modelId="{F931C928-E437-4A37-AAAC-CFD819C1C931}" type="pres">
      <dgm:prSet presAssocID="{365B9065-58F0-494F-A77D-C5E6A0C6A035}" presName="Name0" presStyleCnt="0">
        <dgm:presLayoutVars>
          <dgm:dir/>
          <dgm:animLvl val="lvl"/>
          <dgm:resizeHandles val="exact"/>
        </dgm:presLayoutVars>
      </dgm:prSet>
      <dgm:spPr/>
      <dgm:t>
        <a:bodyPr/>
        <a:lstStyle/>
        <a:p>
          <a:endParaRPr lang="en-US"/>
        </a:p>
      </dgm:t>
    </dgm:pt>
    <dgm:pt modelId="{DD473553-4C7E-4D4F-8DAF-B404EF5F8BC4}" type="pres">
      <dgm:prSet presAssocID="{E4072916-FDF9-4F82-8583-C6F7C9E47403}" presName="boxAndChildren" presStyleCnt="0"/>
      <dgm:spPr/>
    </dgm:pt>
    <dgm:pt modelId="{A70BC369-F7F7-4F66-9AA6-EB48EEAABF25}" type="pres">
      <dgm:prSet presAssocID="{E4072916-FDF9-4F82-8583-C6F7C9E47403}" presName="parentTextBox" presStyleLbl="node1" presStyleIdx="0" presStyleCnt="2"/>
      <dgm:spPr/>
      <dgm:t>
        <a:bodyPr/>
        <a:lstStyle/>
        <a:p>
          <a:endParaRPr lang="en-US"/>
        </a:p>
      </dgm:t>
    </dgm:pt>
    <dgm:pt modelId="{9DD77960-F7EC-4514-A6AD-EE6DE4FE41E6}" type="pres">
      <dgm:prSet presAssocID="{41377ABA-D1F2-4BEC-A482-A51B30D777DA}" presName="sp" presStyleCnt="0"/>
      <dgm:spPr/>
    </dgm:pt>
    <dgm:pt modelId="{51E372F5-94AB-4865-8950-AF0F6696C01B}" type="pres">
      <dgm:prSet presAssocID="{D109E283-008C-4B58-9273-EA2CC9E6DEB9}" presName="arrowAndChildren" presStyleCnt="0"/>
      <dgm:spPr/>
    </dgm:pt>
    <dgm:pt modelId="{2F2921F8-25DF-4877-9725-2BC2A0C806AB}" type="pres">
      <dgm:prSet presAssocID="{D109E283-008C-4B58-9273-EA2CC9E6DEB9}" presName="parentTextArrow" presStyleLbl="node1" presStyleIdx="0" presStyleCnt="2"/>
      <dgm:spPr/>
      <dgm:t>
        <a:bodyPr/>
        <a:lstStyle/>
        <a:p>
          <a:endParaRPr lang="en-US"/>
        </a:p>
      </dgm:t>
    </dgm:pt>
    <dgm:pt modelId="{5BC718D7-8C54-4861-824F-DA63ABE1AAE4}" type="pres">
      <dgm:prSet presAssocID="{D109E283-008C-4B58-9273-EA2CC9E6DEB9}" presName="arrow" presStyleLbl="node1" presStyleIdx="1" presStyleCnt="2" custLinFactNeighborX="926" custLinFactNeighborY="-2420"/>
      <dgm:spPr/>
      <dgm:t>
        <a:bodyPr/>
        <a:lstStyle/>
        <a:p>
          <a:endParaRPr lang="en-US"/>
        </a:p>
      </dgm:t>
    </dgm:pt>
    <dgm:pt modelId="{68AF4370-9B8F-4C81-B76F-A90756648F61}" type="pres">
      <dgm:prSet presAssocID="{D109E283-008C-4B58-9273-EA2CC9E6DEB9}" presName="descendantArrow" presStyleCnt="0"/>
      <dgm:spPr/>
    </dgm:pt>
    <dgm:pt modelId="{566001C6-DC68-42C3-8826-E343DA18CBBD}" type="pres">
      <dgm:prSet presAssocID="{ED8F7CB4-C5D0-46F2-AE40-6286C47E5A2A}" presName="childTextArrow" presStyleLbl="fgAccFollowNode1" presStyleIdx="0" presStyleCnt="1">
        <dgm:presLayoutVars>
          <dgm:bulletEnabled val="1"/>
        </dgm:presLayoutVars>
      </dgm:prSet>
      <dgm:spPr/>
      <dgm:t>
        <a:bodyPr/>
        <a:lstStyle/>
        <a:p>
          <a:endParaRPr lang="en-US"/>
        </a:p>
      </dgm:t>
    </dgm:pt>
  </dgm:ptLst>
  <dgm:cxnLst>
    <dgm:cxn modelId="{3DBD1A19-0B52-4E17-B325-66276C48DFF6}" type="presOf" srcId="{ED8F7CB4-C5D0-46F2-AE40-6286C47E5A2A}" destId="{566001C6-DC68-42C3-8826-E343DA18CBBD}" srcOrd="0" destOrd="0" presId="urn:microsoft.com/office/officeart/2005/8/layout/process4"/>
    <dgm:cxn modelId="{C15F8899-DCFC-4A5C-9496-B0D355CFF80B}" type="presOf" srcId="{E4072916-FDF9-4F82-8583-C6F7C9E47403}" destId="{A70BC369-F7F7-4F66-9AA6-EB48EEAABF25}" srcOrd="0" destOrd="0" presId="urn:microsoft.com/office/officeart/2005/8/layout/process4"/>
    <dgm:cxn modelId="{22913B6F-58AF-491A-816F-E856334383F3}" type="presOf" srcId="{D109E283-008C-4B58-9273-EA2CC9E6DEB9}" destId="{5BC718D7-8C54-4861-824F-DA63ABE1AAE4}" srcOrd="1" destOrd="0" presId="urn:microsoft.com/office/officeart/2005/8/layout/process4"/>
    <dgm:cxn modelId="{0E5B6C01-4DA4-4A26-B077-D58A4505E868}" type="presOf" srcId="{365B9065-58F0-494F-A77D-C5E6A0C6A035}" destId="{F931C928-E437-4A37-AAAC-CFD819C1C931}" srcOrd="0" destOrd="0" presId="urn:microsoft.com/office/officeart/2005/8/layout/process4"/>
    <dgm:cxn modelId="{EAFAA7CD-B0B9-407C-AEEF-75F96F83AFC1}" srcId="{365B9065-58F0-494F-A77D-C5E6A0C6A035}" destId="{E4072916-FDF9-4F82-8583-C6F7C9E47403}" srcOrd="1" destOrd="0" parTransId="{9BEC70A1-A570-4866-A17D-C2F8EB907A0F}" sibTransId="{69B08E5C-E009-45F4-967F-322D9BBD7F9D}"/>
    <dgm:cxn modelId="{37DF0E69-7CF0-49B3-B2CB-95821B174DFD}" srcId="{365B9065-58F0-494F-A77D-C5E6A0C6A035}" destId="{D109E283-008C-4B58-9273-EA2CC9E6DEB9}" srcOrd="0" destOrd="0" parTransId="{A144B187-C84D-41BF-B6F7-F877E2BD9D97}" sibTransId="{41377ABA-D1F2-4BEC-A482-A51B30D777DA}"/>
    <dgm:cxn modelId="{85B94022-00CF-414F-A54B-7FDB7DD1BCCE}" type="presOf" srcId="{D109E283-008C-4B58-9273-EA2CC9E6DEB9}" destId="{2F2921F8-25DF-4877-9725-2BC2A0C806AB}" srcOrd="0" destOrd="0" presId="urn:microsoft.com/office/officeart/2005/8/layout/process4"/>
    <dgm:cxn modelId="{976C175A-B93D-49B4-9039-3FCDCD430666}" srcId="{D109E283-008C-4B58-9273-EA2CC9E6DEB9}" destId="{ED8F7CB4-C5D0-46F2-AE40-6286C47E5A2A}" srcOrd="0" destOrd="0" parTransId="{D93B8A8C-5E43-4712-9886-3720151EE913}" sibTransId="{B6CAFB92-2461-40AE-A270-9CDB8736227D}"/>
    <dgm:cxn modelId="{78E97467-9AB4-4D6A-BEB3-6C24D0FBCA20}" type="presParOf" srcId="{F931C928-E437-4A37-AAAC-CFD819C1C931}" destId="{DD473553-4C7E-4D4F-8DAF-B404EF5F8BC4}" srcOrd="0" destOrd="0" presId="urn:microsoft.com/office/officeart/2005/8/layout/process4"/>
    <dgm:cxn modelId="{C870E0D9-C9EB-436E-8446-C91957EE0E4F}" type="presParOf" srcId="{DD473553-4C7E-4D4F-8DAF-B404EF5F8BC4}" destId="{A70BC369-F7F7-4F66-9AA6-EB48EEAABF25}" srcOrd="0" destOrd="0" presId="urn:microsoft.com/office/officeart/2005/8/layout/process4"/>
    <dgm:cxn modelId="{73A9BFB5-1D04-4D96-B2E8-A54FA8A3B30B}" type="presParOf" srcId="{F931C928-E437-4A37-AAAC-CFD819C1C931}" destId="{9DD77960-F7EC-4514-A6AD-EE6DE4FE41E6}" srcOrd="1" destOrd="0" presId="urn:microsoft.com/office/officeart/2005/8/layout/process4"/>
    <dgm:cxn modelId="{68EC3728-4459-4DFC-8A35-DEF0D97DBD9E}" type="presParOf" srcId="{F931C928-E437-4A37-AAAC-CFD819C1C931}" destId="{51E372F5-94AB-4865-8950-AF0F6696C01B}" srcOrd="2" destOrd="0" presId="urn:microsoft.com/office/officeart/2005/8/layout/process4"/>
    <dgm:cxn modelId="{062614F7-5EC1-4DCE-B9DA-B827E1B91057}" type="presParOf" srcId="{51E372F5-94AB-4865-8950-AF0F6696C01B}" destId="{2F2921F8-25DF-4877-9725-2BC2A0C806AB}" srcOrd="0" destOrd="0" presId="urn:microsoft.com/office/officeart/2005/8/layout/process4"/>
    <dgm:cxn modelId="{3320F7B9-3115-4E47-BC92-D1AB6425C0D9}" type="presParOf" srcId="{51E372F5-94AB-4865-8950-AF0F6696C01B}" destId="{5BC718D7-8C54-4861-824F-DA63ABE1AAE4}" srcOrd="1" destOrd="0" presId="urn:microsoft.com/office/officeart/2005/8/layout/process4"/>
    <dgm:cxn modelId="{F4628C65-81A8-4BA7-B565-0AE2284CCB2A}" type="presParOf" srcId="{51E372F5-94AB-4865-8950-AF0F6696C01B}" destId="{68AF4370-9B8F-4C81-B76F-A90756648F61}" srcOrd="2" destOrd="0" presId="urn:microsoft.com/office/officeart/2005/8/layout/process4"/>
    <dgm:cxn modelId="{2DF36622-09B7-4302-B9D1-92625A883F13}" type="presParOf" srcId="{68AF4370-9B8F-4C81-B76F-A90756648F61}" destId="{566001C6-DC68-42C3-8826-E343DA18CBBD}"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5B9065-58F0-494F-A77D-C5E6A0C6A035}" type="doc">
      <dgm:prSet loTypeId="urn:microsoft.com/office/officeart/2005/8/layout/process4" loCatId="process" qsTypeId="urn:microsoft.com/office/officeart/2005/8/quickstyle/simple1" qsCatId="simple" csTypeId="urn:microsoft.com/office/officeart/2005/8/colors/colorful1#2" csCatId="colorful" phldr="1"/>
      <dgm:spPr/>
      <dgm:t>
        <a:bodyPr/>
        <a:lstStyle/>
        <a:p>
          <a:endParaRPr lang="en-US"/>
        </a:p>
      </dgm:t>
    </dgm:pt>
    <dgm:pt modelId="{D109E283-008C-4B58-9273-EA2CC9E6DEB9}">
      <dgm:prSet phldrT="[Text]" custT="1"/>
      <dgm:spPr/>
      <dgm:t>
        <a:bodyPr/>
        <a:lstStyle/>
        <a:p>
          <a:r>
            <a:rPr lang="en-US" sz="3600" b="1" dirty="0" smtClean="0">
              <a:solidFill>
                <a:schemeClr val="tx2"/>
              </a:solidFill>
              <a:latin typeface="Times New Roman" pitchFamily="18" charset="0"/>
              <a:cs typeface="Times New Roman" pitchFamily="18" charset="0"/>
            </a:rPr>
            <a:t>Explain</a:t>
          </a:r>
          <a:endParaRPr lang="en-US" sz="3600" b="1" dirty="0">
            <a:solidFill>
              <a:schemeClr val="tx2"/>
            </a:solidFill>
            <a:latin typeface="Times New Roman" pitchFamily="18" charset="0"/>
            <a:cs typeface="Times New Roman" pitchFamily="18" charset="0"/>
          </a:endParaRPr>
        </a:p>
      </dgm:t>
    </dgm:pt>
    <dgm:pt modelId="{A144B187-C84D-41BF-B6F7-F877E2BD9D97}" type="parTrans" cxnId="{37DF0E69-7CF0-49B3-B2CB-95821B174DFD}">
      <dgm:prSet/>
      <dgm:spPr/>
      <dgm:t>
        <a:bodyPr/>
        <a:lstStyle/>
        <a:p>
          <a:endParaRPr lang="en-US"/>
        </a:p>
      </dgm:t>
    </dgm:pt>
    <dgm:pt modelId="{41377ABA-D1F2-4BEC-A482-A51B30D777DA}" type="sibTrans" cxnId="{37DF0E69-7CF0-49B3-B2CB-95821B174DFD}">
      <dgm:prSet/>
      <dgm:spPr/>
      <dgm:t>
        <a:bodyPr/>
        <a:lstStyle/>
        <a:p>
          <a:endParaRPr lang="en-US"/>
        </a:p>
      </dgm:t>
    </dgm:pt>
    <dgm:pt modelId="{ED8F7CB4-C5D0-46F2-AE40-6286C47E5A2A}">
      <dgm:prSet phldrT="[Text]" custT="1"/>
      <dgm:spPr/>
      <dgm:t>
        <a:bodyPr/>
        <a:lstStyle/>
        <a:p>
          <a:r>
            <a:rPr lang="en-US" sz="2400" smtClean="0">
              <a:solidFill>
                <a:schemeClr val="tx2"/>
              </a:solidFill>
              <a:latin typeface="Times New Roman" pitchFamily="18" charset="0"/>
              <a:cs typeface="Times New Roman" pitchFamily="18" charset="0"/>
            </a:rPr>
            <a:t>Provide students with an opportunity to communicate what they have learned so far and figure out what it means</a:t>
          </a:r>
          <a:endParaRPr lang="en-US" sz="2400" dirty="0">
            <a:solidFill>
              <a:schemeClr val="tx2"/>
            </a:solidFill>
            <a:latin typeface="Times New Roman" pitchFamily="18" charset="0"/>
            <a:cs typeface="Times New Roman" pitchFamily="18" charset="0"/>
          </a:endParaRPr>
        </a:p>
      </dgm:t>
    </dgm:pt>
    <dgm:pt modelId="{D93B8A8C-5E43-4712-9886-3720151EE913}" type="parTrans" cxnId="{976C175A-B93D-49B4-9039-3FCDCD430666}">
      <dgm:prSet/>
      <dgm:spPr/>
      <dgm:t>
        <a:bodyPr/>
        <a:lstStyle/>
        <a:p>
          <a:endParaRPr lang="en-US"/>
        </a:p>
      </dgm:t>
    </dgm:pt>
    <dgm:pt modelId="{B6CAFB92-2461-40AE-A270-9CDB8736227D}" type="sibTrans" cxnId="{976C175A-B93D-49B4-9039-3FCDCD430666}">
      <dgm:prSet/>
      <dgm:spPr/>
      <dgm:t>
        <a:bodyPr/>
        <a:lstStyle/>
        <a:p>
          <a:endParaRPr lang="en-US"/>
        </a:p>
      </dgm:t>
    </dgm:pt>
    <dgm:pt modelId="{E4072916-FDF9-4F82-8583-C6F7C9E47403}">
      <dgm:prSet phldrT="[Text]" custT="1"/>
      <dgm:spPr/>
      <dgm:t>
        <a:bodyPr/>
        <a:lstStyle/>
        <a:p>
          <a:r>
            <a:rPr lang="en-US" sz="3600" b="1" dirty="0" smtClean="0">
              <a:solidFill>
                <a:schemeClr val="tx2"/>
              </a:solidFill>
              <a:latin typeface="Times New Roman" pitchFamily="18" charset="0"/>
              <a:cs typeface="Times New Roman" pitchFamily="18" charset="0"/>
            </a:rPr>
            <a:t>Extend/ Elaborate</a:t>
          </a:r>
        </a:p>
        <a:p>
          <a:r>
            <a:rPr lang="en-US" sz="2400" dirty="0" smtClean="0">
              <a:solidFill>
                <a:schemeClr val="tx2"/>
              </a:solidFill>
              <a:latin typeface="Times New Roman" pitchFamily="18" charset="0"/>
              <a:cs typeface="Times New Roman" pitchFamily="18" charset="0"/>
            </a:rPr>
            <a:t>To allow students to use their new knowledge and continue to explore its implications</a:t>
          </a:r>
          <a:endParaRPr lang="en-US" sz="2400" dirty="0">
            <a:solidFill>
              <a:schemeClr val="tx2"/>
            </a:solidFill>
          </a:endParaRPr>
        </a:p>
      </dgm:t>
    </dgm:pt>
    <dgm:pt modelId="{9BEC70A1-A570-4866-A17D-C2F8EB907A0F}" type="parTrans" cxnId="{EAFAA7CD-B0B9-407C-AEEF-75F96F83AFC1}">
      <dgm:prSet/>
      <dgm:spPr/>
      <dgm:t>
        <a:bodyPr/>
        <a:lstStyle/>
        <a:p>
          <a:endParaRPr lang="en-US"/>
        </a:p>
      </dgm:t>
    </dgm:pt>
    <dgm:pt modelId="{69B08E5C-E009-45F4-967F-322D9BBD7F9D}" type="sibTrans" cxnId="{EAFAA7CD-B0B9-407C-AEEF-75F96F83AFC1}">
      <dgm:prSet/>
      <dgm:spPr/>
      <dgm:t>
        <a:bodyPr/>
        <a:lstStyle/>
        <a:p>
          <a:endParaRPr lang="en-US"/>
        </a:p>
      </dgm:t>
    </dgm:pt>
    <dgm:pt modelId="{7A6070C9-5B16-47AC-B7D7-A727E37D6424}">
      <dgm:prSet phldrT="[Text]" custT="1"/>
      <dgm:spPr/>
      <dgm:t>
        <a:bodyPr/>
        <a:lstStyle/>
        <a:p>
          <a:r>
            <a:rPr lang="en-US" sz="3600" b="1" dirty="0" smtClean="0">
              <a:solidFill>
                <a:schemeClr val="tx2"/>
              </a:solidFill>
              <a:latin typeface="Times New Roman" pitchFamily="18" charset="0"/>
              <a:cs typeface="Times New Roman" pitchFamily="18" charset="0"/>
            </a:rPr>
            <a:t>Evaluate</a:t>
          </a:r>
          <a:r>
            <a:rPr lang="en-US" sz="2000" dirty="0" smtClean="0"/>
            <a:t>  </a:t>
          </a:r>
          <a:endParaRPr lang="en-US" sz="2000" dirty="0"/>
        </a:p>
      </dgm:t>
    </dgm:pt>
    <dgm:pt modelId="{5950F73A-7BFC-41AC-82C9-D5F08740051F}" type="parTrans" cxnId="{B8F4D576-0EA9-4015-AA1B-86C201A287F5}">
      <dgm:prSet/>
      <dgm:spPr/>
      <dgm:t>
        <a:bodyPr/>
        <a:lstStyle/>
        <a:p>
          <a:endParaRPr lang="en-US"/>
        </a:p>
      </dgm:t>
    </dgm:pt>
    <dgm:pt modelId="{05AD4A3B-5ED7-47AA-B68B-456D4F9F666B}" type="sibTrans" cxnId="{B8F4D576-0EA9-4015-AA1B-86C201A287F5}">
      <dgm:prSet/>
      <dgm:spPr/>
      <dgm:t>
        <a:bodyPr/>
        <a:lstStyle/>
        <a:p>
          <a:endParaRPr lang="en-US"/>
        </a:p>
      </dgm:t>
    </dgm:pt>
    <dgm:pt modelId="{869E8D9A-6DEE-4908-BB7C-5005480AFE68}">
      <dgm:prSet phldrT="[Text]" custT="1"/>
      <dgm:spPr/>
      <dgm:t>
        <a:bodyPr/>
        <a:lstStyle/>
        <a:p>
          <a:r>
            <a:rPr lang="en-US" sz="2400" smtClean="0">
              <a:solidFill>
                <a:schemeClr val="tx2"/>
              </a:solidFill>
              <a:latin typeface="Times New Roman" pitchFamily="18" charset="0"/>
              <a:cs typeface="Times New Roman" pitchFamily="18" charset="0"/>
            </a:rPr>
            <a:t>To determine how much learning and understanding has taken place </a:t>
          </a:r>
          <a:endParaRPr lang="en-US" sz="2400" dirty="0">
            <a:solidFill>
              <a:schemeClr val="tx2"/>
            </a:solidFill>
            <a:latin typeface="Times New Roman" pitchFamily="18" charset="0"/>
            <a:cs typeface="Times New Roman" pitchFamily="18" charset="0"/>
          </a:endParaRPr>
        </a:p>
      </dgm:t>
    </dgm:pt>
    <dgm:pt modelId="{2D53D7AD-36C4-4972-AFC7-93EBAF95B190}" type="parTrans" cxnId="{8D37317A-F32D-4C58-A43B-6740E35235EA}">
      <dgm:prSet/>
      <dgm:spPr/>
      <dgm:t>
        <a:bodyPr/>
        <a:lstStyle/>
        <a:p>
          <a:endParaRPr lang="en-US"/>
        </a:p>
      </dgm:t>
    </dgm:pt>
    <dgm:pt modelId="{EE3AC41F-614B-4E7E-B3BD-58EC127962DD}" type="sibTrans" cxnId="{8D37317A-F32D-4C58-A43B-6740E35235EA}">
      <dgm:prSet/>
      <dgm:spPr/>
      <dgm:t>
        <a:bodyPr/>
        <a:lstStyle/>
        <a:p>
          <a:endParaRPr lang="en-US"/>
        </a:p>
      </dgm:t>
    </dgm:pt>
    <dgm:pt modelId="{F931C928-E437-4A37-AAAC-CFD819C1C931}" type="pres">
      <dgm:prSet presAssocID="{365B9065-58F0-494F-A77D-C5E6A0C6A035}" presName="Name0" presStyleCnt="0">
        <dgm:presLayoutVars>
          <dgm:dir/>
          <dgm:animLvl val="lvl"/>
          <dgm:resizeHandles val="exact"/>
        </dgm:presLayoutVars>
      </dgm:prSet>
      <dgm:spPr/>
      <dgm:t>
        <a:bodyPr/>
        <a:lstStyle/>
        <a:p>
          <a:endParaRPr lang="en-US"/>
        </a:p>
      </dgm:t>
    </dgm:pt>
    <dgm:pt modelId="{DB3CE038-375A-4BAC-A1E6-56B5D1048057}" type="pres">
      <dgm:prSet presAssocID="{7A6070C9-5B16-47AC-B7D7-A727E37D6424}" presName="boxAndChildren" presStyleCnt="0"/>
      <dgm:spPr/>
      <dgm:t>
        <a:bodyPr/>
        <a:lstStyle/>
        <a:p>
          <a:endParaRPr lang="en-US"/>
        </a:p>
      </dgm:t>
    </dgm:pt>
    <dgm:pt modelId="{83A5102A-C79D-4653-9B05-F57A5729DCD3}" type="pres">
      <dgm:prSet presAssocID="{7A6070C9-5B16-47AC-B7D7-A727E37D6424}" presName="parentTextBox" presStyleLbl="node1" presStyleIdx="0" presStyleCnt="3"/>
      <dgm:spPr/>
      <dgm:t>
        <a:bodyPr/>
        <a:lstStyle/>
        <a:p>
          <a:endParaRPr lang="en-US"/>
        </a:p>
      </dgm:t>
    </dgm:pt>
    <dgm:pt modelId="{5B993BE3-ED40-47BE-835F-4A8DA1B93C08}" type="pres">
      <dgm:prSet presAssocID="{7A6070C9-5B16-47AC-B7D7-A727E37D6424}" presName="entireBox" presStyleLbl="node1" presStyleIdx="0" presStyleCnt="3" custLinFactNeighborX="5743" custLinFactNeighborY="1777"/>
      <dgm:spPr/>
      <dgm:t>
        <a:bodyPr/>
        <a:lstStyle/>
        <a:p>
          <a:endParaRPr lang="en-US"/>
        </a:p>
      </dgm:t>
    </dgm:pt>
    <dgm:pt modelId="{79AE5F65-3E90-4DD0-9793-5E220513E9F3}" type="pres">
      <dgm:prSet presAssocID="{7A6070C9-5B16-47AC-B7D7-A727E37D6424}" presName="descendantBox" presStyleCnt="0"/>
      <dgm:spPr/>
      <dgm:t>
        <a:bodyPr/>
        <a:lstStyle/>
        <a:p>
          <a:endParaRPr lang="en-US"/>
        </a:p>
      </dgm:t>
    </dgm:pt>
    <dgm:pt modelId="{4F342E6B-D955-4753-88C6-72F09D5E74DE}" type="pres">
      <dgm:prSet presAssocID="{869E8D9A-6DEE-4908-BB7C-5005480AFE68}" presName="childTextBox" presStyleLbl="fgAccFollowNode1" presStyleIdx="0" presStyleCnt="2">
        <dgm:presLayoutVars>
          <dgm:bulletEnabled val="1"/>
        </dgm:presLayoutVars>
      </dgm:prSet>
      <dgm:spPr/>
      <dgm:t>
        <a:bodyPr/>
        <a:lstStyle/>
        <a:p>
          <a:endParaRPr lang="en-US"/>
        </a:p>
      </dgm:t>
    </dgm:pt>
    <dgm:pt modelId="{6BAAA265-B93F-48CF-B438-32CAE828D268}" type="pres">
      <dgm:prSet presAssocID="{69B08E5C-E009-45F4-967F-322D9BBD7F9D}" presName="sp" presStyleCnt="0"/>
      <dgm:spPr/>
      <dgm:t>
        <a:bodyPr/>
        <a:lstStyle/>
        <a:p>
          <a:endParaRPr lang="en-US"/>
        </a:p>
      </dgm:t>
    </dgm:pt>
    <dgm:pt modelId="{BE8AD408-8474-4F4F-90A1-3226EC1FAF43}" type="pres">
      <dgm:prSet presAssocID="{E4072916-FDF9-4F82-8583-C6F7C9E47403}" presName="arrowAndChildren" presStyleCnt="0"/>
      <dgm:spPr/>
      <dgm:t>
        <a:bodyPr/>
        <a:lstStyle/>
        <a:p>
          <a:endParaRPr lang="en-US"/>
        </a:p>
      </dgm:t>
    </dgm:pt>
    <dgm:pt modelId="{20AC2460-9C84-4306-8BD9-D44D74F58412}" type="pres">
      <dgm:prSet presAssocID="{E4072916-FDF9-4F82-8583-C6F7C9E47403}" presName="parentTextArrow" presStyleLbl="node1" presStyleIdx="1" presStyleCnt="3"/>
      <dgm:spPr/>
      <dgm:t>
        <a:bodyPr/>
        <a:lstStyle/>
        <a:p>
          <a:endParaRPr lang="en-US"/>
        </a:p>
      </dgm:t>
    </dgm:pt>
    <dgm:pt modelId="{9DD77960-F7EC-4514-A6AD-EE6DE4FE41E6}" type="pres">
      <dgm:prSet presAssocID="{41377ABA-D1F2-4BEC-A482-A51B30D777DA}" presName="sp" presStyleCnt="0"/>
      <dgm:spPr/>
      <dgm:t>
        <a:bodyPr/>
        <a:lstStyle/>
        <a:p>
          <a:endParaRPr lang="en-US"/>
        </a:p>
      </dgm:t>
    </dgm:pt>
    <dgm:pt modelId="{51E372F5-94AB-4865-8950-AF0F6696C01B}" type="pres">
      <dgm:prSet presAssocID="{D109E283-008C-4B58-9273-EA2CC9E6DEB9}" presName="arrowAndChildren" presStyleCnt="0"/>
      <dgm:spPr/>
      <dgm:t>
        <a:bodyPr/>
        <a:lstStyle/>
        <a:p>
          <a:endParaRPr lang="en-US"/>
        </a:p>
      </dgm:t>
    </dgm:pt>
    <dgm:pt modelId="{2F2921F8-25DF-4877-9725-2BC2A0C806AB}" type="pres">
      <dgm:prSet presAssocID="{D109E283-008C-4B58-9273-EA2CC9E6DEB9}" presName="parentTextArrow" presStyleLbl="node1" presStyleIdx="1" presStyleCnt="3"/>
      <dgm:spPr/>
      <dgm:t>
        <a:bodyPr/>
        <a:lstStyle/>
        <a:p>
          <a:endParaRPr lang="en-US"/>
        </a:p>
      </dgm:t>
    </dgm:pt>
    <dgm:pt modelId="{5BC718D7-8C54-4861-824F-DA63ABE1AAE4}" type="pres">
      <dgm:prSet presAssocID="{D109E283-008C-4B58-9273-EA2CC9E6DEB9}" presName="arrow" presStyleLbl="node1" presStyleIdx="2" presStyleCnt="3" custLinFactNeighborX="-5743" custLinFactNeighborY="-46"/>
      <dgm:spPr/>
      <dgm:t>
        <a:bodyPr/>
        <a:lstStyle/>
        <a:p>
          <a:endParaRPr lang="en-US"/>
        </a:p>
      </dgm:t>
    </dgm:pt>
    <dgm:pt modelId="{68AF4370-9B8F-4C81-B76F-A90756648F61}" type="pres">
      <dgm:prSet presAssocID="{D109E283-008C-4B58-9273-EA2CC9E6DEB9}" presName="descendantArrow" presStyleCnt="0"/>
      <dgm:spPr/>
      <dgm:t>
        <a:bodyPr/>
        <a:lstStyle/>
        <a:p>
          <a:endParaRPr lang="en-US"/>
        </a:p>
      </dgm:t>
    </dgm:pt>
    <dgm:pt modelId="{566001C6-DC68-42C3-8826-E343DA18CBBD}" type="pres">
      <dgm:prSet presAssocID="{ED8F7CB4-C5D0-46F2-AE40-6286C47E5A2A}" presName="childTextArrow" presStyleLbl="fgAccFollowNode1" presStyleIdx="1" presStyleCnt="2" custScaleY="147175">
        <dgm:presLayoutVars>
          <dgm:bulletEnabled val="1"/>
        </dgm:presLayoutVars>
      </dgm:prSet>
      <dgm:spPr/>
      <dgm:t>
        <a:bodyPr/>
        <a:lstStyle/>
        <a:p>
          <a:endParaRPr lang="en-US"/>
        </a:p>
      </dgm:t>
    </dgm:pt>
  </dgm:ptLst>
  <dgm:cxnLst>
    <dgm:cxn modelId="{8D37317A-F32D-4C58-A43B-6740E35235EA}" srcId="{7A6070C9-5B16-47AC-B7D7-A727E37D6424}" destId="{869E8D9A-6DEE-4908-BB7C-5005480AFE68}" srcOrd="0" destOrd="0" parTransId="{2D53D7AD-36C4-4972-AFC7-93EBAF95B190}" sibTransId="{EE3AC41F-614B-4E7E-B3BD-58EC127962DD}"/>
    <dgm:cxn modelId="{7F696805-FF0D-4EC5-9D17-9F713F701ECE}" type="presOf" srcId="{869E8D9A-6DEE-4908-BB7C-5005480AFE68}" destId="{4F342E6B-D955-4753-88C6-72F09D5E74DE}" srcOrd="0" destOrd="0" presId="urn:microsoft.com/office/officeart/2005/8/layout/process4"/>
    <dgm:cxn modelId="{976C175A-B93D-49B4-9039-3FCDCD430666}" srcId="{D109E283-008C-4B58-9273-EA2CC9E6DEB9}" destId="{ED8F7CB4-C5D0-46F2-AE40-6286C47E5A2A}" srcOrd="0" destOrd="0" parTransId="{D93B8A8C-5E43-4712-9886-3720151EE913}" sibTransId="{B6CAFB92-2461-40AE-A270-9CDB8736227D}"/>
    <dgm:cxn modelId="{C1F332CE-C650-4F53-8249-70562D37BF29}" type="presOf" srcId="{7A6070C9-5B16-47AC-B7D7-A727E37D6424}" destId="{83A5102A-C79D-4653-9B05-F57A5729DCD3}" srcOrd="0" destOrd="0" presId="urn:microsoft.com/office/officeart/2005/8/layout/process4"/>
    <dgm:cxn modelId="{FAAE81C9-9843-441F-B582-5AFE4F778F7D}" type="presOf" srcId="{E4072916-FDF9-4F82-8583-C6F7C9E47403}" destId="{20AC2460-9C84-4306-8BD9-D44D74F58412}" srcOrd="0" destOrd="0" presId="urn:microsoft.com/office/officeart/2005/8/layout/process4"/>
    <dgm:cxn modelId="{37DF0E69-7CF0-49B3-B2CB-95821B174DFD}" srcId="{365B9065-58F0-494F-A77D-C5E6A0C6A035}" destId="{D109E283-008C-4B58-9273-EA2CC9E6DEB9}" srcOrd="0" destOrd="0" parTransId="{A144B187-C84D-41BF-B6F7-F877E2BD9D97}" sibTransId="{41377ABA-D1F2-4BEC-A482-A51B30D777DA}"/>
    <dgm:cxn modelId="{707AB7E3-9C1B-4036-A27E-F735C7536C18}" type="presOf" srcId="{ED8F7CB4-C5D0-46F2-AE40-6286C47E5A2A}" destId="{566001C6-DC68-42C3-8826-E343DA18CBBD}" srcOrd="0" destOrd="0" presId="urn:microsoft.com/office/officeart/2005/8/layout/process4"/>
    <dgm:cxn modelId="{E0301E48-1BC6-4C91-AB58-A1D4E2DD5013}" type="presOf" srcId="{365B9065-58F0-494F-A77D-C5E6A0C6A035}" destId="{F931C928-E437-4A37-AAAC-CFD819C1C931}" srcOrd="0" destOrd="0" presId="urn:microsoft.com/office/officeart/2005/8/layout/process4"/>
    <dgm:cxn modelId="{2AEA2CC4-9BAA-4637-948B-D25DC66DB0BA}" type="presOf" srcId="{D109E283-008C-4B58-9273-EA2CC9E6DEB9}" destId="{5BC718D7-8C54-4861-824F-DA63ABE1AAE4}" srcOrd="1" destOrd="0" presId="urn:microsoft.com/office/officeart/2005/8/layout/process4"/>
    <dgm:cxn modelId="{B8F4D576-0EA9-4015-AA1B-86C201A287F5}" srcId="{365B9065-58F0-494F-A77D-C5E6A0C6A035}" destId="{7A6070C9-5B16-47AC-B7D7-A727E37D6424}" srcOrd="2" destOrd="0" parTransId="{5950F73A-7BFC-41AC-82C9-D5F08740051F}" sibTransId="{05AD4A3B-5ED7-47AA-B68B-456D4F9F666B}"/>
    <dgm:cxn modelId="{EAFAA7CD-B0B9-407C-AEEF-75F96F83AFC1}" srcId="{365B9065-58F0-494F-A77D-C5E6A0C6A035}" destId="{E4072916-FDF9-4F82-8583-C6F7C9E47403}" srcOrd="1" destOrd="0" parTransId="{9BEC70A1-A570-4866-A17D-C2F8EB907A0F}" sibTransId="{69B08E5C-E009-45F4-967F-322D9BBD7F9D}"/>
    <dgm:cxn modelId="{56A5EFBB-D627-4346-ACFA-15F4C74FB65A}" type="presOf" srcId="{D109E283-008C-4B58-9273-EA2CC9E6DEB9}" destId="{2F2921F8-25DF-4877-9725-2BC2A0C806AB}" srcOrd="0" destOrd="0" presId="urn:microsoft.com/office/officeart/2005/8/layout/process4"/>
    <dgm:cxn modelId="{9F05FFBA-1B4B-4F84-8917-C31197FFE552}" type="presOf" srcId="{7A6070C9-5B16-47AC-B7D7-A727E37D6424}" destId="{5B993BE3-ED40-47BE-835F-4A8DA1B93C08}" srcOrd="1" destOrd="0" presId="urn:microsoft.com/office/officeart/2005/8/layout/process4"/>
    <dgm:cxn modelId="{CC79B28F-D911-427B-9E72-B3968A2A92EF}" type="presParOf" srcId="{F931C928-E437-4A37-AAAC-CFD819C1C931}" destId="{DB3CE038-375A-4BAC-A1E6-56B5D1048057}" srcOrd="0" destOrd="0" presId="urn:microsoft.com/office/officeart/2005/8/layout/process4"/>
    <dgm:cxn modelId="{5920E502-0B16-4FAA-B217-AF81518A9D10}" type="presParOf" srcId="{DB3CE038-375A-4BAC-A1E6-56B5D1048057}" destId="{83A5102A-C79D-4653-9B05-F57A5729DCD3}" srcOrd="0" destOrd="0" presId="urn:microsoft.com/office/officeart/2005/8/layout/process4"/>
    <dgm:cxn modelId="{F5D5F5B2-C1D9-4069-A109-01F50BFF0E1A}" type="presParOf" srcId="{DB3CE038-375A-4BAC-A1E6-56B5D1048057}" destId="{5B993BE3-ED40-47BE-835F-4A8DA1B93C08}" srcOrd="1" destOrd="0" presId="urn:microsoft.com/office/officeart/2005/8/layout/process4"/>
    <dgm:cxn modelId="{037BBFB4-038A-4474-BD82-467812BF38A9}" type="presParOf" srcId="{DB3CE038-375A-4BAC-A1E6-56B5D1048057}" destId="{79AE5F65-3E90-4DD0-9793-5E220513E9F3}" srcOrd="2" destOrd="0" presId="urn:microsoft.com/office/officeart/2005/8/layout/process4"/>
    <dgm:cxn modelId="{8A59FB5E-385D-4182-B6C6-711DB134F51A}" type="presParOf" srcId="{79AE5F65-3E90-4DD0-9793-5E220513E9F3}" destId="{4F342E6B-D955-4753-88C6-72F09D5E74DE}" srcOrd="0" destOrd="0" presId="urn:microsoft.com/office/officeart/2005/8/layout/process4"/>
    <dgm:cxn modelId="{8017E385-A4EE-414C-8528-01C63E927393}" type="presParOf" srcId="{F931C928-E437-4A37-AAAC-CFD819C1C931}" destId="{6BAAA265-B93F-48CF-B438-32CAE828D268}" srcOrd="1" destOrd="0" presId="urn:microsoft.com/office/officeart/2005/8/layout/process4"/>
    <dgm:cxn modelId="{EBE473A4-654C-41D0-A2C2-3474BF8E7AC8}" type="presParOf" srcId="{F931C928-E437-4A37-AAAC-CFD819C1C931}" destId="{BE8AD408-8474-4F4F-90A1-3226EC1FAF43}" srcOrd="2" destOrd="0" presId="urn:microsoft.com/office/officeart/2005/8/layout/process4"/>
    <dgm:cxn modelId="{048661CD-463E-497F-A4A6-3584D49E106D}" type="presParOf" srcId="{BE8AD408-8474-4F4F-90A1-3226EC1FAF43}" destId="{20AC2460-9C84-4306-8BD9-D44D74F58412}" srcOrd="0" destOrd="0" presId="urn:microsoft.com/office/officeart/2005/8/layout/process4"/>
    <dgm:cxn modelId="{83925724-EA09-4F1A-925B-00A2917B273E}" type="presParOf" srcId="{F931C928-E437-4A37-AAAC-CFD819C1C931}" destId="{9DD77960-F7EC-4514-A6AD-EE6DE4FE41E6}" srcOrd="3" destOrd="0" presId="urn:microsoft.com/office/officeart/2005/8/layout/process4"/>
    <dgm:cxn modelId="{F510F4F9-78A8-4ED1-98D2-FA31AA6EDEA0}" type="presParOf" srcId="{F931C928-E437-4A37-AAAC-CFD819C1C931}" destId="{51E372F5-94AB-4865-8950-AF0F6696C01B}" srcOrd="4" destOrd="0" presId="urn:microsoft.com/office/officeart/2005/8/layout/process4"/>
    <dgm:cxn modelId="{B826697A-979C-4CF9-BF2D-4CB266833B8E}" type="presParOf" srcId="{51E372F5-94AB-4865-8950-AF0F6696C01B}" destId="{2F2921F8-25DF-4877-9725-2BC2A0C806AB}" srcOrd="0" destOrd="0" presId="urn:microsoft.com/office/officeart/2005/8/layout/process4"/>
    <dgm:cxn modelId="{5CF02CAE-06D5-431C-9C12-4F0D397A4526}" type="presParOf" srcId="{51E372F5-94AB-4865-8950-AF0F6696C01B}" destId="{5BC718D7-8C54-4861-824F-DA63ABE1AAE4}" srcOrd="1" destOrd="0" presId="urn:microsoft.com/office/officeart/2005/8/layout/process4"/>
    <dgm:cxn modelId="{F2771F34-734D-405A-B555-0388ED9DE58F}" type="presParOf" srcId="{51E372F5-94AB-4865-8950-AF0F6696C01B}" destId="{68AF4370-9B8F-4C81-B76F-A90756648F61}" srcOrd="2" destOrd="0" presId="urn:microsoft.com/office/officeart/2005/8/layout/process4"/>
    <dgm:cxn modelId="{52F1774B-5E6E-43FD-A448-A96347141C14}" type="presParOf" srcId="{68AF4370-9B8F-4C81-B76F-A90756648F61}" destId="{566001C6-DC68-42C3-8826-E343DA18CBBD}"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BC369-F7F7-4F66-9AA6-EB48EEAABF25}">
      <dsp:nvSpPr>
        <dsp:cNvPr id="0" name=""/>
        <dsp:cNvSpPr/>
      </dsp:nvSpPr>
      <dsp:spPr>
        <a:xfrm>
          <a:off x="0" y="3219351"/>
          <a:ext cx="8229600" cy="21122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tx2"/>
              </a:solidFill>
              <a:latin typeface="Times New Roman" pitchFamily="18" charset="0"/>
              <a:cs typeface="Times New Roman" pitchFamily="18" charset="0"/>
            </a:rPr>
            <a:t>Explore</a:t>
          </a:r>
        </a:p>
        <a:p>
          <a:pPr lvl="0" algn="ctr" defTabSz="1600200">
            <a:lnSpc>
              <a:spcPct val="90000"/>
            </a:lnSpc>
            <a:spcBef>
              <a:spcPct val="0"/>
            </a:spcBef>
            <a:spcAft>
              <a:spcPct val="35000"/>
            </a:spcAft>
          </a:pPr>
          <a:r>
            <a:rPr lang="en-US" sz="2400" kern="1200" dirty="0" smtClean="0">
              <a:solidFill>
                <a:schemeClr val="tx2"/>
              </a:solidFill>
              <a:latin typeface="Times New Roman" pitchFamily="18" charset="0"/>
              <a:cs typeface="Times New Roman" pitchFamily="18" charset="0"/>
            </a:rPr>
            <a:t>To get students involved in the topic; providing them with a chance to build their own understanding</a:t>
          </a:r>
          <a:endParaRPr lang="en-US" sz="2400" kern="1200" dirty="0">
            <a:solidFill>
              <a:schemeClr val="tx2"/>
            </a:solidFill>
          </a:endParaRPr>
        </a:p>
      </dsp:txBody>
      <dsp:txXfrm>
        <a:off x="0" y="3219351"/>
        <a:ext cx="8229600" cy="2112243"/>
      </dsp:txXfrm>
    </dsp:sp>
    <dsp:sp modelId="{5BC718D7-8C54-4861-824F-DA63ABE1AAE4}">
      <dsp:nvSpPr>
        <dsp:cNvPr id="0" name=""/>
        <dsp:cNvSpPr/>
      </dsp:nvSpPr>
      <dsp:spPr>
        <a:xfrm rot="10800000">
          <a:off x="0" y="0"/>
          <a:ext cx="8229600" cy="3248629"/>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tx2"/>
              </a:solidFill>
              <a:latin typeface="Times New Roman" pitchFamily="18" charset="0"/>
              <a:cs typeface="Times New Roman" pitchFamily="18" charset="0"/>
            </a:rPr>
            <a:t>Engage</a:t>
          </a:r>
          <a:endParaRPr lang="en-US" sz="3600" b="1" kern="1200" dirty="0">
            <a:solidFill>
              <a:schemeClr val="tx2"/>
            </a:solidFill>
            <a:latin typeface="Times New Roman" pitchFamily="18" charset="0"/>
            <a:cs typeface="Times New Roman" pitchFamily="18" charset="0"/>
          </a:endParaRPr>
        </a:p>
      </dsp:txBody>
      <dsp:txXfrm rot="-10800000">
        <a:off x="0" y="0"/>
        <a:ext cx="8229600" cy="1140269"/>
      </dsp:txXfrm>
    </dsp:sp>
    <dsp:sp modelId="{566001C6-DC68-42C3-8826-E343DA18CBBD}">
      <dsp:nvSpPr>
        <dsp:cNvPr id="0" name=""/>
        <dsp:cNvSpPr/>
      </dsp:nvSpPr>
      <dsp:spPr>
        <a:xfrm>
          <a:off x="0" y="1142674"/>
          <a:ext cx="8229600" cy="97134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2"/>
              </a:solidFill>
              <a:latin typeface="Times New Roman" pitchFamily="18" charset="0"/>
              <a:cs typeface="Times New Roman" pitchFamily="18" charset="0"/>
            </a:rPr>
            <a:t>To pique student interest and get them personally  involved in the lesson, while pre-assessing prior understanding</a:t>
          </a:r>
          <a:endParaRPr lang="en-US" sz="2400" kern="1200" dirty="0">
            <a:solidFill>
              <a:schemeClr val="tx2"/>
            </a:solidFill>
            <a:latin typeface="Times New Roman" pitchFamily="18" charset="0"/>
            <a:cs typeface="Times New Roman" pitchFamily="18" charset="0"/>
          </a:endParaRPr>
        </a:p>
      </dsp:txBody>
      <dsp:txXfrm>
        <a:off x="0" y="1142674"/>
        <a:ext cx="8229600" cy="971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93BE3-ED40-47BE-835F-4A8DA1B93C08}">
      <dsp:nvSpPr>
        <dsp:cNvPr id="0" name=""/>
        <dsp:cNvSpPr/>
      </dsp:nvSpPr>
      <dsp:spPr>
        <a:xfrm>
          <a:off x="0" y="4417739"/>
          <a:ext cx="8229600" cy="14496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tx2"/>
              </a:solidFill>
              <a:latin typeface="Times New Roman" pitchFamily="18" charset="0"/>
              <a:cs typeface="Times New Roman" pitchFamily="18" charset="0"/>
            </a:rPr>
            <a:t>Evaluate</a:t>
          </a:r>
          <a:r>
            <a:rPr lang="en-US" sz="2000" kern="1200" dirty="0" smtClean="0"/>
            <a:t>  </a:t>
          </a:r>
          <a:endParaRPr lang="en-US" sz="2000" kern="1200" dirty="0"/>
        </a:p>
      </dsp:txBody>
      <dsp:txXfrm>
        <a:off x="0" y="4417739"/>
        <a:ext cx="8229600" cy="782816"/>
      </dsp:txXfrm>
    </dsp:sp>
    <dsp:sp modelId="{4F342E6B-D955-4753-88C6-72F09D5E74DE}">
      <dsp:nvSpPr>
        <dsp:cNvPr id="0" name=""/>
        <dsp:cNvSpPr/>
      </dsp:nvSpPr>
      <dsp:spPr>
        <a:xfrm>
          <a:off x="0" y="5170525"/>
          <a:ext cx="8229600" cy="66684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smtClean="0">
              <a:solidFill>
                <a:schemeClr val="tx2"/>
              </a:solidFill>
              <a:latin typeface="Times New Roman" pitchFamily="18" charset="0"/>
              <a:cs typeface="Times New Roman" pitchFamily="18" charset="0"/>
            </a:rPr>
            <a:t>To determine how much learning and understanding has taken place </a:t>
          </a:r>
          <a:endParaRPr lang="en-US" sz="2400" kern="1200" dirty="0">
            <a:solidFill>
              <a:schemeClr val="tx2"/>
            </a:solidFill>
            <a:latin typeface="Times New Roman" pitchFamily="18" charset="0"/>
            <a:cs typeface="Times New Roman" pitchFamily="18" charset="0"/>
          </a:endParaRPr>
        </a:p>
      </dsp:txBody>
      <dsp:txXfrm>
        <a:off x="0" y="5170525"/>
        <a:ext cx="8229600" cy="666843"/>
      </dsp:txXfrm>
    </dsp:sp>
    <dsp:sp modelId="{20AC2460-9C84-4306-8BD9-D44D74F58412}">
      <dsp:nvSpPr>
        <dsp:cNvPr id="0" name=""/>
        <dsp:cNvSpPr/>
      </dsp:nvSpPr>
      <dsp:spPr>
        <a:xfrm rot="10800000">
          <a:off x="0" y="2208869"/>
          <a:ext cx="8229600" cy="2229577"/>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tx2"/>
              </a:solidFill>
              <a:latin typeface="Times New Roman" pitchFamily="18" charset="0"/>
              <a:cs typeface="Times New Roman" pitchFamily="18" charset="0"/>
            </a:rPr>
            <a:t>Extend/ Elaborate</a:t>
          </a:r>
        </a:p>
        <a:p>
          <a:pPr lvl="0" algn="ctr" defTabSz="1600200">
            <a:lnSpc>
              <a:spcPct val="90000"/>
            </a:lnSpc>
            <a:spcBef>
              <a:spcPct val="0"/>
            </a:spcBef>
            <a:spcAft>
              <a:spcPct val="35000"/>
            </a:spcAft>
          </a:pPr>
          <a:r>
            <a:rPr lang="en-US" sz="2400" kern="1200" dirty="0" smtClean="0">
              <a:solidFill>
                <a:schemeClr val="tx2"/>
              </a:solidFill>
              <a:latin typeface="Times New Roman" pitchFamily="18" charset="0"/>
              <a:cs typeface="Times New Roman" pitchFamily="18" charset="0"/>
            </a:rPr>
            <a:t>To allow students to use their new knowledge and continue to explore its implications</a:t>
          </a:r>
          <a:endParaRPr lang="en-US" sz="2400" kern="1200" dirty="0">
            <a:solidFill>
              <a:schemeClr val="tx2"/>
            </a:solidFill>
          </a:endParaRPr>
        </a:p>
      </dsp:txBody>
      <dsp:txXfrm rot="10800000">
        <a:off x="0" y="2208869"/>
        <a:ext cx="8229600" cy="1448712"/>
      </dsp:txXfrm>
    </dsp:sp>
    <dsp:sp modelId="{5BC718D7-8C54-4861-824F-DA63ABE1AAE4}">
      <dsp:nvSpPr>
        <dsp:cNvPr id="0" name=""/>
        <dsp:cNvSpPr/>
      </dsp:nvSpPr>
      <dsp:spPr>
        <a:xfrm rot="10800000">
          <a:off x="0" y="11"/>
          <a:ext cx="8229600" cy="2229577"/>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tx2"/>
              </a:solidFill>
              <a:latin typeface="Times New Roman" pitchFamily="18" charset="0"/>
              <a:cs typeface="Times New Roman" pitchFamily="18" charset="0"/>
            </a:rPr>
            <a:t>Explain</a:t>
          </a:r>
          <a:endParaRPr lang="en-US" sz="3600" b="1" kern="1200" dirty="0">
            <a:solidFill>
              <a:schemeClr val="tx2"/>
            </a:solidFill>
            <a:latin typeface="Times New Roman" pitchFamily="18" charset="0"/>
            <a:cs typeface="Times New Roman" pitchFamily="18" charset="0"/>
          </a:endParaRPr>
        </a:p>
      </dsp:txBody>
      <dsp:txXfrm rot="-10800000">
        <a:off x="0" y="11"/>
        <a:ext cx="8229600" cy="782581"/>
      </dsp:txXfrm>
    </dsp:sp>
    <dsp:sp modelId="{566001C6-DC68-42C3-8826-E343DA18CBBD}">
      <dsp:nvSpPr>
        <dsp:cNvPr id="0" name=""/>
        <dsp:cNvSpPr/>
      </dsp:nvSpPr>
      <dsp:spPr>
        <a:xfrm>
          <a:off x="0" y="626374"/>
          <a:ext cx="8229600" cy="98113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smtClean="0">
              <a:solidFill>
                <a:schemeClr val="tx2"/>
              </a:solidFill>
              <a:latin typeface="Times New Roman" pitchFamily="18" charset="0"/>
              <a:cs typeface="Times New Roman" pitchFamily="18" charset="0"/>
            </a:rPr>
            <a:t>Provide students with an opportunity to communicate what they have learned so far and figure out what it means</a:t>
          </a:r>
          <a:endParaRPr lang="en-US" sz="2400" kern="1200" dirty="0">
            <a:solidFill>
              <a:schemeClr val="tx2"/>
            </a:solidFill>
            <a:latin typeface="Times New Roman" pitchFamily="18" charset="0"/>
            <a:cs typeface="Times New Roman" pitchFamily="18" charset="0"/>
          </a:endParaRPr>
        </a:p>
      </dsp:txBody>
      <dsp:txXfrm>
        <a:off x="0" y="626374"/>
        <a:ext cx="8229600" cy="9811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99208" y="1752600"/>
            <a:ext cx="51435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3199207" y="3733800"/>
            <a:ext cx="51435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xmlns="" val="2981203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99661" y="421594"/>
            <a:ext cx="1714500" cy="1885508"/>
          </a:xfrm>
        </p:spPr>
        <p:txBody>
          <a:bodyPr>
            <a:normAutofit/>
          </a:bodyPr>
          <a:lstStyle>
            <a:lvl1pPr>
              <a:defRPr sz="2400"/>
            </a:lvl1pPr>
          </a:lstStyle>
          <a:p>
            <a:r>
              <a:rPr lang="en-US" smtClean="0"/>
              <a:t>Click to edit Master title style</a:t>
            </a:r>
            <a:endParaRPr lang="en-US"/>
          </a:p>
        </p:txBody>
      </p:sp>
      <p:grpSp>
        <p:nvGrpSpPr>
          <p:cNvPr id="3" name="Group 83"/>
          <p:cNvGrpSpPr>
            <a:grpSpLocks noChangeAspect="1"/>
          </p:cNvGrpSpPr>
          <p:nvPr/>
        </p:nvGrpSpPr>
        <p:grpSpPr>
          <a:xfrm rot="16200000" flipV="1">
            <a:off x="-425972" y="1653786"/>
            <a:ext cx="5053664" cy="3308889"/>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630596" y="1020193"/>
            <a:ext cx="291465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4" name="Group 97"/>
          <p:cNvGrpSpPr/>
          <p:nvPr/>
        </p:nvGrpSpPr>
        <p:grpSpPr>
          <a:xfrm>
            <a:off x="3991867" y="319177"/>
            <a:ext cx="2542205"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4160085" y="529603"/>
            <a:ext cx="2245025"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5" name="Group 111"/>
          <p:cNvGrpSpPr/>
          <p:nvPr/>
        </p:nvGrpSpPr>
        <p:grpSpPr>
          <a:xfrm>
            <a:off x="3991867" y="3245640"/>
            <a:ext cx="2542205"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4160085" y="3456066"/>
            <a:ext cx="2245025"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6799661" y="2484993"/>
            <a:ext cx="17145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6"/>
          <p:cNvSpPr>
            <a:spLocks noGrp="1"/>
          </p:cNvSpPr>
          <p:nvPr>
            <p:ph type="ftr" sz="quarter" idx="11"/>
          </p:nvPr>
        </p:nvSpPr>
        <p:spPr/>
        <p:txBody>
          <a:bodyPr/>
          <a:lstStyle/>
          <a:p>
            <a:endParaRPr lang="en-US"/>
          </a:p>
        </p:txBody>
      </p:sp>
      <p:sp>
        <p:nvSpPr>
          <p:cNvPr id="6" name="Date Placeholder 5"/>
          <p:cNvSpPr>
            <a:spLocks noGrp="1"/>
          </p:cNvSpPr>
          <p:nvPr>
            <p:ph type="dt" sz="half" idx="10"/>
          </p:nvPr>
        </p:nvSpPr>
        <p:spPr/>
        <p:txBody>
          <a:bodyPr/>
          <a:lstStyle/>
          <a:p>
            <a:fld id="{1D8BD707-D9CF-40AE-B4C6-C98DA3205C09}" type="datetimeFigureOut">
              <a:rPr lang="en-US" smtClean="0"/>
              <a:pPr/>
              <a:t>12/14/2017</a:t>
            </a:fld>
            <a:endParaRPr lang="en-US"/>
          </a:p>
        </p:txBody>
      </p:sp>
    </p:spTree>
    <p:extLst>
      <p:ext uri="{BB962C8B-B14F-4D97-AF65-F5344CB8AC3E}">
        <p14:creationId xmlns:p14="http://schemas.microsoft.com/office/powerpoint/2010/main" xmlns="" val="787425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33799" y="1330347"/>
            <a:ext cx="288036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627460" y="914400"/>
            <a:ext cx="462915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633799" y="3555524"/>
            <a:ext cx="288036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798910" y="6019801"/>
            <a:ext cx="571500" cy="228600"/>
          </a:xfrm>
        </p:spPr>
        <p:txBody>
          <a:bodyPr/>
          <a:lstStyle>
            <a:lvl1pPr algn="l">
              <a:defRPr/>
            </a:lvl1pPr>
          </a:lstStyle>
          <a:p>
            <a:fld id="{B6F15528-21DE-4FAA-801E-634DDDAF4B2B}" type="slidenum">
              <a:rPr lang="en-US" smtClean="0"/>
              <a:pPr/>
              <a:t>‹#›</a:t>
            </a:fld>
            <a:endParaRPr lang="en-US"/>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a:xfrm>
            <a:off x="6056708" y="6019801"/>
            <a:ext cx="1047195" cy="228600"/>
          </a:xfrm>
        </p:spPr>
        <p:txBody>
          <a:bodyPr/>
          <a:lstStyle/>
          <a:p>
            <a:fld id="{1D8BD707-D9CF-40AE-B4C6-C98DA3205C09}" type="datetimeFigureOut">
              <a:rPr lang="en-US" smtClean="0"/>
              <a:pPr/>
              <a:t>12/14/2017</a:t>
            </a:fld>
            <a:endParaRPr lang="en-US"/>
          </a:p>
        </p:txBody>
      </p:sp>
    </p:spTree>
    <p:extLst>
      <p:ext uri="{BB962C8B-B14F-4D97-AF65-F5344CB8AC3E}">
        <p14:creationId xmlns:p14="http://schemas.microsoft.com/office/powerpoint/2010/main" xmlns="" val="12397626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19668" y="1330347"/>
            <a:ext cx="288036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446659" y="781399"/>
            <a:ext cx="4825049"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627460" y="1031195"/>
            <a:ext cx="44577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619668" y="3555522"/>
            <a:ext cx="288036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12/14/2017</a:t>
            </a:fld>
            <a:endParaRPr lang="en-US"/>
          </a:p>
        </p:txBody>
      </p:sp>
    </p:spTree>
    <p:extLst>
      <p:ext uri="{BB962C8B-B14F-4D97-AF65-F5344CB8AC3E}">
        <p14:creationId xmlns:p14="http://schemas.microsoft.com/office/powerpoint/2010/main" xmlns="" val="2659575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12/14/2017</a:t>
            </a:fld>
            <a:endParaRPr lang="en-US"/>
          </a:p>
        </p:txBody>
      </p:sp>
    </p:spTree>
    <p:extLst>
      <p:ext uri="{BB962C8B-B14F-4D97-AF65-F5344CB8AC3E}">
        <p14:creationId xmlns:p14="http://schemas.microsoft.com/office/powerpoint/2010/main" xmlns="" val="2447936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202" y="304800"/>
            <a:ext cx="1297148"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0" y="304800"/>
            <a:ext cx="6475253"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12/14/2017</a:t>
            </a:fld>
            <a:endParaRPr lang="en-US"/>
          </a:p>
        </p:txBody>
      </p:sp>
    </p:spTree>
    <p:extLst>
      <p:ext uri="{BB962C8B-B14F-4D97-AF65-F5344CB8AC3E}">
        <p14:creationId xmlns:p14="http://schemas.microsoft.com/office/powerpoint/2010/main" xmlns="" val="42058033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12/14/2017</a:t>
            </a:fld>
            <a:endParaRPr lang="en-US"/>
          </a:p>
        </p:txBody>
      </p:sp>
    </p:spTree>
    <p:extLst>
      <p:ext uri="{BB962C8B-B14F-4D97-AF65-F5344CB8AC3E}">
        <p14:creationId xmlns:p14="http://schemas.microsoft.com/office/powerpoint/2010/main" xmlns="" val="339630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9210" y="1828800"/>
            <a:ext cx="51435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3199207" y="3733800"/>
            <a:ext cx="51435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12292579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8909" y="1825625"/>
            <a:ext cx="3715941"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29150" y="1825625"/>
            <a:ext cx="3713561"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12/14/2017</a:t>
            </a:fld>
            <a:endParaRPr lang="en-US"/>
          </a:p>
        </p:txBody>
      </p:sp>
    </p:spTree>
    <p:extLst>
      <p:ext uri="{BB962C8B-B14F-4D97-AF65-F5344CB8AC3E}">
        <p14:creationId xmlns:p14="http://schemas.microsoft.com/office/powerpoint/2010/main" xmlns="" val="29727551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802386" y="1681163"/>
            <a:ext cx="3717036"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2386" y="2505076"/>
            <a:ext cx="3717036"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29150" y="1681163"/>
            <a:ext cx="3717036"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6"/>
            <a:ext cx="3717036"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12/14/2017</a:t>
            </a:fld>
            <a:endParaRPr lang="en-US"/>
          </a:p>
        </p:txBody>
      </p:sp>
    </p:spTree>
    <p:extLst>
      <p:ext uri="{BB962C8B-B14F-4D97-AF65-F5344CB8AC3E}">
        <p14:creationId xmlns:p14="http://schemas.microsoft.com/office/powerpoint/2010/main" xmlns="" val="2318571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12/14/2017</a:t>
            </a:fld>
            <a:endParaRPr lang="en-US"/>
          </a:p>
        </p:txBody>
      </p:sp>
    </p:spTree>
    <p:extLst>
      <p:ext uri="{BB962C8B-B14F-4D97-AF65-F5344CB8AC3E}">
        <p14:creationId xmlns:p14="http://schemas.microsoft.com/office/powerpoint/2010/main" xmlns="" val="35128164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pPr/>
              <a:t>12/14/2017</a:t>
            </a:fld>
            <a:endParaRPr lang="en-US"/>
          </a:p>
        </p:txBody>
      </p:sp>
    </p:spTree>
    <p:extLst>
      <p:ext uri="{BB962C8B-B14F-4D97-AF65-F5344CB8AC3E}">
        <p14:creationId xmlns:p14="http://schemas.microsoft.com/office/powerpoint/2010/main" xmlns="" val="847874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798909" y="304799"/>
            <a:ext cx="7543802" cy="1216152"/>
          </a:xfrm>
        </p:spPr>
        <p:txBody>
          <a:bodyPr/>
          <a:lstStyle>
            <a:lvl1pPr>
              <a:defRPr/>
            </a:lvl1pPr>
          </a:lstStyle>
          <a:p>
            <a:r>
              <a:rPr lang="en-US" smtClean="0"/>
              <a:t>Click to edit Master title style</a:t>
            </a:r>
            <a:endParaRPr lang="en-US" dirty="0"/>
          </a:p>
        </p:txBody>
      </p:sp>
      <p:grpSp>
        <p:nvGrpSpPr>
          <p:cNvPr id="3" name="Group 8"/>
          <p:cNvGrpSpPr/>
          <p:nvPr/>
        </p:nvGrpSpPr>
        <p:grpSpPr>
          <a:xfrm>
            <a:off x="789317" y="1733550"/>
            <a:ext cx="3270377"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948771" y="1900210"/>
            <a:ext cx="2951652"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789317" y="4935990"/>
            <a:ext cx="3276735"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4" name="Group 21"/>
          <p:cNvGrpSpPr/>
          <p:nvPr/>
        </p:nvGrpSpPr>
        <p:grpSpPr>
          <a:xfrm>
            <a:off x="5072334" y="1733550"/>
            <a:ext cx="3270377"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5231788" y="1900210"/>
            <a:ext cx="2951652"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5057181" y="4935990"/>
            <a:ext cx="3276735"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6"/>
          <p:cNvSpPr>
            <a:spLocks noGrp="1"/>
          </p:cNvSpPr>
          <p:nvPr>
            <p:ph type="ftr" sz="quarter" idx="11"/>
          </p:nvPr>
        </p:nvSpPr>
        <p:spPr/>
        <p:txBody>
          <a:bodyPr/>
          <a:lstStyle/>
          <a:p>
            <a:endParaRPr lang="en-US"/>
          </a:p>
        </p:txBody>
      </p:sp>
      <p:sp>
        <p:nvSpPr>
          <p:cNvPr id="6" name="Date Placeholder 5"/>
          <p:cNvSpPr>
            <a:spLocks noGrp="1"/>
          </p:cNvSpPr>
          <p:nvPr>
            <p:ph type="dt" sz="half" idx="10"/>
          </p:nvPr>
        </p:nvSpPr>
        <p:spPr/>
        <p:txBody>
          <a:bodyPr/>
          <a:lstStyle/>
          <a:p>
            <a:fld id="{1D8BD707-D9CF-40AE-B4C6-C98DA3205C09}" type="datetimeFigureOut">
              <a:rPr lang="en-US" smtClean="0"/>
              <a:pPr/>
              <a:t>12/14/2017</a:t>
            </a:fld>
            <a:endParaRPr lang="en-US"/>
          </a:p>
        </p:txBody>
      </p:sp>
    </p:spTree>
    <p:extLst>
      <p:ext uri="{BB962C8B-B14F-4D97-AF65-F5344CB8AC3E}">
        <p14:creationId xmlns:p14="http://schemas.microsoft.com/office/powerpoint/2010/main" xmlns="" val="11682748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3" name="Group 51"/>
          <p:cNvGrpSpPr>
            <a:grpSpLocks noChangeAspect="1"/>
          </p:cNvGrpSpPr>
          <p:nvPr/>
        </p:nvGrpSpPr>
        <p:grpSpPr>
          <a:xfrm rot="5400000">
            <a:off x="393436" y="2064321"/>
            <a:ext cx="3123347" cy="2317298"/>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936876" y="1824285"/>
            <a:ext cx="2036467"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926409" y="4947405"/>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4" name="Group 83"/>
          <p:cNvGrpSpPr>
            <a:grpSpLocks noChangeAspect="1"/>
          </p:cNvGrpSpPr>
          <p:nvPr/>
        </p:nvGrpSpPr>
        <p:grpSpPr>
          <a:xfrm rot="5400000">
            <a:off x="2997433" y="2064321"/>
            <a:ext cx="3123347" cy="2317298"/>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3540693" y="1824285"/>
            <a:ext cx="2036826"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3530406" y="4947405"/>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5" name="Group 96"/>
          <p:cNvGrpSpPr>
            <a:grpSpLocks noChangeAspect="1"/>
          </p:cNvGrpSpPr>
          <p:nvPr/>
        </p:nvGrpSpPr>
        <p:grpSpPr>
          <a:xfrm rot="5400000">
            <a:off x="5623839" y="2064321"/>
            <a:ext cx="3123347" cy="2317298"/>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6167099" y="1824285"/>
            <a:ext cx="2036826"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6156812" y="4947405"/>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6"/>
          <p:cNvSpPr>
            <a:spLocks noGrp="1"/>
          </p:cNvSpPr>
          <p:nvPr>
            <p:ph type="ftr" sz="quarter" idx="11"/>
          </p:nvPr>
        </p:nvSpPr>
        <p:spPr/>
        <p:txBody>
          <a:bodyPr/>
          <a:lstStyle/>
          <a:p>
            <a:endParaRPr lang="en-US"/>
          </a:p>
        </p:txBody>
      </p:sp>
      <p:sp>
        <p:nvSpPr>
          <p:cNvPr id="6" name="Date Placeholder 5"/>
          <p:cNvSpPr>
            <a:spLocks noGrp="1"/>
          </p:cNvSpPr>
          <p:nvPr>
            <p:ph type="dt" sz="half" idx="10"/>
          </p:nvPr>
        </p:nvSpPr>
        <p:spPr/>
        <p:txBody>
          <a:bodyPr/>
          <a:lstStyle/>
          <a:p>
            <a:fld id="{1D8BD707-D9CF-40AE-B4C6-C98DA3205C09}" type="datetimeFigureOut">
              <a:rPr lang="en-US" smtClean="0"/>
              <a:pPr/>
              <a:t>12/14/2017</a:t>
            </a:fld>
            <a:endParaRPr lang="en-US"/>
          </a:p>
        </p:txBody>
      </p:sp>
    </p:spTree>
    <p:extLst>
      <p:ext uri="{BB962C8B-B14F-4D97-AF65-F5344CB8AC3E}">
        <p14:creationId xmlns:p14="http://schemas.microsoft.com/office/powerpoint/2010/main" xmlns="" val="1681935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8909" y="304800"/>
            <a:ext cx="75438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798911" y="1752600"/>
            <a:ext cx="75438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798910" y="6019801"/>
            <a:ext cx="571500" cy="228600"/>
          </a:xfrm>
          <a:prstGeom prst="rect">
            <a:avLst/>
          </a:prstGeom>
        </p:spPr>
        <p:txBody>
          <a:bodyPr vert="horz" lIns="91440" tIns="45720" rIns="91440" bIns="45720" rtlCol="0" anchor="ctr"/>
          <a:lstStyle>
            <a:lvl1pPr algn="l">
              <a:defRPr sz="1100">
                <a:solidFill>
                  <a:schemeClr val="tx1"/>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a:off x="1484710" y="6019801"/>
            <a:ext cx="44577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6056708" y="6019801"/>
            <a:ext cx="1047195" cy="228600"/>
          </a:xfrm>
          <a:prstGeom prst="rect">
            <a:avLst/>
          </a:prstGeom>
        </p:spPr>
        <p:txBody>
          <a:bodyPr vert="horz" lIns="91440" tIns="45720" rIns="91440" bIns="45720" rtlCol="0" anchor="ctr"/>
          <a:lstStyle>
            <a:lvl1pPr algn="l">
              <a:defRPr sz="1100">
                <a:solidFill>
                  <a:schemeClr val="tx1"/>
                </a:solidFill>
              </a:defRPr>
            </a:lvl1pPr>
          </a:lstStyle>
          <a:p>
            <a:fld id="{1D8BD707-D9CF-40AE-B4C6-C98DA3205C09}" type="datetimeFigureOut">
              <a:rPr lang="en-US" smtClean="0"/>
              <a:pPr/>
              <a:t>12/14/2017</a:t>
            </a:fld>
            <a:endParaRPr lang="en-US"/>
          </a:p>
        </p:txBody>
      </p:sp>
    </p:spTree>
    <p:extLst>
      <p:ext uri="{BB962C8B-B14F-4D97-AF65-F5344CB8AC3E}">
        <p14:creationId xmlns:p14="http://schemas.microsoft.com/office/powerpoint/2010/main" xmlns="" val="13006304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lenovo%20Z460\Desktop\Science%20Final.mp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38400" y="685800"/>
            <a:ext cx="6553200" cy="3124200"/>
          </a:xfrm>
        </p:spPr>
        <p:txBody>
          <a:bodyPr>
            <a:normAutofit/>
          </a:bodyPr>
          <a:lstStyle/>
          <a:p>
            <a:r>
              <a:rPr lang="en-US" dirty="0" smtClean="0"/>
              <a:t>Myanmar’s National Education System</a:t>
            </a:r>
            <a:endParaRPr lang="en-US" dirty="0"/>
          </a:p>
        </p:txBody>
      </p:sp>
      <p:sp>
        <p:nvSpPr>
          <p:cNvPr id="5" name="Subtitle 4"/>
          <p:cNvSpPr>
            <a:spLocks noGrp="1"/>
          </p:cNvSpPr>
          <p:nvPr>
            <p:ph type="subTitle" idx="1"/>
          </p:nvPr>
        </p:nvSpPr>
        <p:spPr>
          <a:xfrm>
            <a:off x="3733800" y="4038600"/>
            <a:ext cx="5143502" cy="914400"/>
          </a:xfrm>
        </p:spPr>
        <p:txBody>
          <a:bodyPr/>
          <a:lstStyle/>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29500" y="114300"/>
            <a:ext cx="1714500" cy="571500"/>
          </a:xfrm>
          <a:prstGeom prst="rect">
            <a:avLst/>
          </a:prstGeom>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Science Final.mp4">
            <a:hlinkClick r:id="" action="ppaction://media"/>
          </p:cNvPr>
          <p:cNvPicPr>
            <a:picLocks noGrp="1" noRot="1" noChangeAspect="1"/>
          </p:cNvPicPr>
          <p:nvPr>
            <p:ph idx="1"/>
            <a:videoFile r:link="rId1"/>
          </p:nvPr>
        </p:nvPicPr>
        <p:blipFill>
          <a:blip r:embed="rId3"/>
          <a:stretch>
            <a:fillRect/>
          </a:stretch>
        </p:blipFill>
        <p:spPr>
          <a:xfrm>
            <a:off x="1" y="1524000"/>
            <a:ext cx="9144000" cy="5143500"/>
          </a:xfrm>
          <a:prstGeom prst="rect">
            <a:avLst/>
          </a:prstGeom>
        </p:spPr>
      </p:pic>
    </p:spTree>
  </p:cSld>
  <p:clrMapOvr>
    <a:masterClrMapping/>
  </p:clrMapOvr>
  <p:transition spd="slow">
    <p:wedg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599" cy="1219200"/>
          </a:xfrm>
        </p:spPr>
        <p:txBody>
          <a:bodyPr/>
          <a:lstStyle/>
          <a:p>
            <a:pPr algn="ctr"/>
            <a:r>
              <a:rPr lang="en-US" b="1" dirty="0" smtClean="0"/>
              <a:t>Educational Development Implementation </a:t>
            </a:r>
            <a:endParaRPr lang="en-US" b="1" dirty="0"/>
          </a:p>
        </p:txBody>
      </p:sp>
      <p:sp>
        <p:nvSpPr>
          <p:cNvPr id="3" name="Content Placeholder 2"/>
          <p:cNvSpPr>
            <a:spLocks noGrp="1"/>
          </p:cNvSpPr>
          <p:nvPr>
            <p:ph idx="1"/>
          </p:nvPr>
        </p:nvSpPr>
        <p:spPr>
          <a:xfrm>
            <a:off x="457200" y="1905000"/>
            <a:ext cx="8458200" cy="4572000"/>
          </a:xfrm>
        </p:spPr>
        <p:txBody>
          <a:bodyPr>
            <a:normAutofit/>
          </a:bodyPr>
          <a:lstStyle/>
          <a:p>
            <a:pPr>
              <a:lnSpc>
                <a:spcPct val="150000"/>
              </a:lnSpc>
            </a:pPr>
            <a:r>
              <a:rPr lang="en-US" sz="2800" dirty="0" smtClean="0">
                <a:solidFill>
                  <a:schemeClr val="tx2"/>
                </a:solidFill>
              </a:rPr>
              <a:t>Under the guidance of </a:t>
            </a:r>
          </a:p>
          <a:p>
            <a:pPr lvl="1">
              <a:lnSpc>
                <a:spcPct val="150000"/>
              </a:lnSpc>
            </a:pPr>
            <a:r>
              <a:rPr lang="en-US" sz="2800" b="1" dirty="0" err="1" smtClean="0">
                <a:solidFill>
                  <a:schemeClr val="tx2"/>
                </a:solidFill>
              </a:rPr>
              <a:t>Daw</a:t>
            </a:r>
            <a:r>
              <a:rPr lang="en-US" sz="2800" b="1" dirty="0" smtClean="0">
                <a:solidFill>
                  <a:schemeClr val="tx2"/>
                </a:solidFill>
              </a:rPr>
              <a:t> </a:t>
            </a:r>
            <a:r>
              <a:rPr lang="en-US" sz="2800" b="1" dirty="0" err="1" smtClean="0">
                <a:solidFill>
                  <a:schemeClr val="tx2"/>
                </a:solidFill>
              </a:rPr>
              <a:t>Aung</a:t>
            </a:r>
            <a:r>
              <a:rPr lang="en-US" sz="2800" b="1" dirty="0" smtClean="0">
                <a:solidFill>
                  <a:schemeClr val="tx2"/>
                </a:solidFill>
              </a:rPr>
              <a:t> San </a:t>
            </a:r>
            <a:r>
              <a:rPr lang="en-US" sz="2800" b="1" dirty="0" err="1" smtClean="0">
                <a:solidFill>
                  <a:schemeClr val="tx2"/>
                </a:solidFill>
              </a:rPr>
              <a:t>Suu</a:t>
            </a:r>
            <a:r>
              <a:rPr lang="en-US" sz="2800" b="1" dirty="0" smtClean="0">
                <a:solidFill>
                  <a:schemeClr val="tx2"/>
                </a:solidFill>
              </a:rPr>
              <a:t> </a:t>
            </a:r>
            <a:r>
              <a:rPr lang="en-US" sz="2800" b="1" dirty="0" err="1" smtClean="0">
                <a:solidFill>
                  <a:schemeClr val="tx2"/>
                </a:solidFill>
              </a:rPr>
              <a:t>Kyi</a:t>
            </a:r>
            <a:r>
              <a:rPr lang="en-US" sz="2800" b="1" dirty="0" smtClean="0">
                <a:solidFill>
                  <a:schemeClr val="tx2"/>
                </a:solidFill>
              </a:rPr>
              <a:t> </a:t>
            </a:r>
          </a:p>
          <a:p>
            <a:pPr lvl="2">
              <a:lnSpc>
                <a:spcPct val="150000"/>
              </a:lnSpc>
            </a:pPr>
            <a:r>
              <a:rPr lang="en-US" sz="2600" dirty="0" smtClean="0">
                <a:solidFill>
                  <a:schemeClr val="tx2"/>
                </a:solidFill>
              </a:rPr>
              <a:t>(State </a:t>
            </a:r>
            <a:r>
              <a:rPr lang="en-US" sz="2600" dirty="0" err="1" smtClean="0">
                <a:solidFill>
                  <a:schemeClr val="tx2"/>
                </a:solidFill>
              </a:rPr>
              <a:t>Counsellor</a:t>
            </a:r>
            <a:r>
              <a:rPr lang="en-US" sz="2600" dirty="0" smtClean="0">
                <a:solidFill>
                  <a:schemeClr val="tx2"/>
                </a:solidFill>
              </a:rPr>
              <a:t>)</a:t>
            </a:r>
          </a:p>
          <a:p>
            <a:pPr lvl="1">
              <a:lnSpc>
                <a:spcPct val="150000"/>
              </a:lnSpc>
            </a:pPr>
            <a:r>
              <a:rPr lang="en-US" sz="2800" b="1" dirty="0" smtClean="0">
                <a:solidFill>
                  <a:schemeClr val="tx2"/>
                </a:solidFill>
              </a:rPr>
              <a:t>Dr </a:t>
            </a:r>
            <a:r>
              <a:rPr lang="en-US" sz="2800" b="1" dirty="0" err="1" smtClean="0">
                <a:solidFill>
                  <a:schemeClr val="tx2"/>
                </a:solidFill>
              </a:rPr>
              <a:t>Myo</a:t>
            </a:r>
            <a:r>
              <a:rPr lang="en-US" sz="2800" b="1" dirty="0" smtClean="0">
                <a:solidFill>
                  <a:schemeClr val="tx2"/>
                </a:solidFill>
              </a:rPr>
              <a:t> </a:t>
            </a:r>
            <a:r>
              <a:rPr lang="en-US" sz="2800" b="1" dirty="0" err="1" smtClean="0">
                <a:solidFill>
                  <a:schemeClr val="tx2"/>
                </a:solidFill>
              </a:rPr>
              <a:t>Thein</a:t>
            </a:r>
            <a:r>
              <a:rPr lang="en-US" sz="2800" b="1" dirty="0" smtClean="0">
                <a:solidFill>
                  <a:schemeClr val="tx2"/>
                </a:solidFill>
              </a:rPr>
              <a:t> </a:t>
            </a:r>
            <a:r>
              <a:rPr lang="en-US" sz="2800" b="1" dirty="0" err="1" smtClean="0">
                <a:solidFill>
                  <a:schemeClr val="tx2"/>
                </a:solidFill>
              </a:rPr>
              <a:t>Gyi</a:t>
            </a:r>
            <a:r>
              <a:rPr lang="en-US" sz="2800" b="1" dirty="0" smtClean="0">
                <a:solidFill>
                  <a:schemeClr val="tx2"/>
                </a:solidFill>
              </a:rPr>
              <a:t> </a:t>
            </a:r>
          </a:p>
          <a:p>
            <a:pPr lvl="2">
              <a:lnSpc>
                <a:spcPct val="150000"/>
              </a:lnSpc>
            </a:pPr>
            <a:r>
              <a:rPr lang="en-US" sz="2600" dirty="0" smtClean="0">
                <a:solidFill>
                  <a:schemeClr val="tx2"/>
                </a:solidFill>
              </a:rPr>
              <a:t>(Union Minister , Ministry of Education)</a:t>
            </a:r>
            <a:endParaRPr lang="en-US" sz="2600" dirty="0">
              <a:solidFill>
                <a:schemeClr val="tx2"/>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29500" y="114300"/>
            <a:ext cx="1714500" cy="5715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656911" cy="1219200"/>
          </a:xfrm>
        </p:spPr>
        <p:txBody>
          <a:bodyPr/>
          <a:lstStyle/>
          <a:p>
            <a:pPr algn="ctr"/>
            <a:r>
              <a:rPr lang="en-US" b="1" dirty="0" smtClean="0">
                <a:latin typeface="Times New Roman" pitchFamily="18" charset="0"/>
                <a:cs typeface="Times New Roman" pitchFamily="18" charset="0"/>
              </a:rPr>
              <a:t>Purpose of Myanmar’s </a:t>
            </a:r>
            <a:r>
              <a:rPr lang="en-US" b="1" dirty="0" smtClean="0">
                <a:latin typeface="Times New Roman" pitchFamily="18" charset="0"/>
                <a:cs typeface="Times New Roman" pitchFamily="18" charset="0"/>
              </a:rPr>
              <a:t>N</a:t>
            </a:r>
            <a:r>
              <a:rPr lang="en-US" b="1" dirty="0" smtClean="0">
                <a:latin typeface="Times New Roman" pitchFamily="18" charset="0"/>
                <a:cs typeface="Times New Roman" pitchFamily="18" charset="0"/>
              </a:rPr>
              <a:t>ational </a:t>
            </a:r>
            <a:r>
              <a:rPr lang="en-US" b="1" dirty="0" smtClean="0">
                <a:latin typeface="Times New Roman" pitchFamily="18" charset="0"/>
                <a:cs typeface="Times New Roman" pitchFamily="18" charset="0"/>
              </a:rPr>
              <a:t>E</a:t>
            </a:r>
            <a:r>
              <a:rPr lang="en-US" b="1" dirty="0" smtClean="0">
                <a:latin typeface="Times New Roman" pitchFamily="18" charset="0"/>
                <a:cs typeface="Times New Roman" pitchFamily="18" charset="0"/>
              </a:rPr>
              <a:t>ducation </a:t>
            </a:r>
            <a:r>
              <a:rPr lang="en-US" b="1" dirty="0" smtClean="0">
                <a:latin typeface="Times New Roman" pitchFamily="18" charset="0"/>
                <a:cs typeface="Times New Roman" pitchFamily="18" charset="0"/>
              </a:rPr>
              <a:t>S</a:t>
            </a:r>
            <a:r>
              <a:rPr lang="en-US" b="1" dirty="0" smtClean="0">
                <a:latin typeface="Times New Roman" pitchFamily="18" charset="0"/>
                <a:cs typeface="Times New Roman" pitchFamily="18" charset="0"/>
              </a:rPr>
              <a:t>ystem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609600" y="1524000"/>
            <a:ext cx="8001000" cy="4724400"/>
          </a:xfrm>
        </p:spPr>
        <p:txBody>
          <a:bodyPr>
            <a:noAutofit/>
          </a:bodyPr>
          <a:lstStyle/>
          <a:p>
            <a:pPr algn="just">
              <a:lnSpc>
                <a:spcPct val="150000"/>
              </a:lnSpc>
            </a:pPr>
            <a:r>
              <a:rPr lang="en-US" sz="2800" dirty="0" smtClean="0">
                <a:solidFill>
                  <a:schemeClr val="tx2"/>
                </a:solidFill>
                <a:latin typeface="Times New Roman" pitchFamily="18" charset="0"/>
                <a:cs typeface="Times New Roman" pitchFamily="18" charset="0"/>
              </a:rPr>
              <a:t>To equip our students with the knowledge and skills they need to succeed in the 21</a:t>
            </a:r>
            <a:r>
              <a:rPr lang="en-US" sz="2800" baseline="30000" dirty="0" smtClean="0">
                <a:solidFill>
                  <a:schemeClr val="tx2"/>
                </a:solidFill>
                <a:latin typeface="Times New Roman" pitchFamily="18" charset="0"/>
                <a:cs typeface="Times New Roman" pitchFamily="18" charset="0"/>
              </a:rPr>
              <a:t>st</a:t>
            </a:r>
            <a:r>
              <a:rPr lang="en-US" sz="2800" dirty="0" smtClean="0">
                <a:solidFill>
                  <a:schemeClr val="tx2"/>
                </a:solidFill>
                <a:latin typeface="Times New Roman" pitchFamily="18" charset="0"/>
                <a:cs typeface="Times New Roman" pitchFamily="18" charset="0"/>
              </a:rPr>
              <a:t> century </a:t>
            </a:r>
          </a:p>
          <a:p>
            <a:pPr algn="just">
              <a:lnSpc>
                <a:spcPct val="150000"/>
              </a:lnSpc>
            </a:pPr>
            <a:r>
              <a:rPr lang="en-US" sz="2800" dirty="0" smtClean="0">
                <a:solidFill>
                  <a:schemeClr val="tx2"/>
                </a:solidFill>
                <a:latin typeface="Times New Roman" pitchFamily="18" charset="0"/>
                <a:cs typeface="Times New Roman" pitchFamily="18" charset="0"/>
              </a:rPr>
              <a:t>To establishing an accessible, equitable and quality national education system that helps all our students to discover their talents, </a:t>
            </a:r>
            <a:r>
              <a:rPr lang="en-US" sz="2800" dirty="0" err="1" smtClean="0">
                <a:solidFill>
                  <a:schemeClr val="tx2"/>
                </a:solidFill>
                <a:latin typeface="Times New Roman" pitchFamily="18" charset="0"/>
                <a:cs typeface="Times New Roman" pitchFamily="18" charset="0"/>
              </a:rPr>
              <a:t>realise</a:t>
            </a:r>
            <a:r>
              <a:rPr lang="en-US" sz="2800" dirty="0" smtClean="0">
                <a:solidFill>
                  <a:schemeClr val="tx2"/>
                </a:solidFill>
                <a:latin typeface="Times New Roman" pitchFamily="18" charset="0"/>
                <a:cs typeface="Times New Roman" pitchFamily="18" charset="0"/>
              </a:rPr>
              <a:t> their full potential and develop a passion for learning that lasts then throughout their lives</a:t>
            </a:r>
          </a:p>
          <a:p>
            <a:pPr algn="just"/>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29500" y="114300"/>
            <a:ext cx="1714500" cy="571500"/>
          </a:xfrm>
          <a:prstGeom prst="rect">
            <a:avLst/>
          </a:prstGeom>
        </p:spPr>
      </p:pic>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57200"/>
            <a:ext cx="8229599" cy="1219200"/>
          </a:xfrm>
        </p:spPr>
        <p:txBody>
          <a:bodyPr>
            <a:normAutofit/>
          </a:bodyPr>
          <a:lstStyle/>
          <a:p>
            <a:r>
              <a:rPr lang="en-US" sz="3200" b="1" dirty="0" smtClean="0"/>
              <a:t>Our Education System must ensure that:</a:t>
            </a:r>
            <a:endParaRPr lang="en-US" sz="3200" b="1" dirty="0"/>
          </a:p>
        </p:txBody>
      </p:sp>
      <p:sp>
        <p:nvSpPr>
          <p:cNvPr id="3" name="Content Placeholder 2"/>
          <p:cNvSpPr>
            <a:spLocks noGrp="1"/>
          </p:cNvSpPr>
          <p:nvPr>
            <p:ph idx="1"/>
          </p:nvPr>
        </p:nvSpPr>
        <p:spPr>
          <a:xfrm>
            <a:off x="304800" y="1752600"/>
            <a:ext cx="8534400" cy="4724400"/>
          </a:xfrm>
        </p:spPr>
        <p:txBody>
          <a:bodyPr>
            <a:noAutofit/>
          </a:bodyPr>
          <a:lstStyle/>
          <a:p>
            <a:pPr algn="just"/>
            <a:r>
              <a:rPr lang="en-US" sz="2800" dirty="0" smtClean="0">
                <a:solidFill>
                  <a:schemeClr val="tx2"/>
                </a:solidFill>
                <a:latin typeface="Times New Roman" pitchFamily="18" charset="0"/>
                <a:cs typeface="Times New Roman" pitchFamily="18" charset="0"/>
              </a:rPr>
              <a:t>all our citizens achieve minimum national learning standards, </a:t>
            </a:r>
          </a:p>
          <a:p>
            <a:pPr algn="just"/>
            <a:r>
              <a:rPr lang="en-US" sz="2800" dirty="0" smtClean="0">
                <a:solidFill>
                  <a:schemeClr val="tx2"/>
                </a:solidFill>
                <a:latin typeface="Times New Roman" pitchFamily="18" charset="0"/>
                <a:cs typeface="Times New Roman" pitchFamily="18" charset="0"/>
              </a:rPr>
              <a:t>learn how to think critically and creatively, </a:t>
            </a:r>
          </a:p>
          <a:p>
            <a:pPr algn="just"/>
            <a:r>
              <a:rPr lang="en-US" sz="2800" dirty="0" smtClean="0">
                <a:solidFill>
                  <a:schemeClr val="tx2"/>
                </a:solidFill>
                <a:latin typeface="Times New Roman" pitchFamily="18" charset="0"/>
                <a:cs typeface="Times New Roman" pitchFamily="18" charset="0"/>
              </a:rPr>
              <a:t>gain leadership skills that enable them to help others in their communities, and </a:t>
            </a:r>
          </a:p>
          <a:p>
            <a:pPr algn="just"/>
            <a:r>
              <a:rPr lang="en-US" sz="2800" dirty="0" smtClean="0">
                <a:solidFill>
                  <a:schemeClr val="tx2"/>
                </a:solidFill>
                <a:latin typeface="Times New Roman" pitchFamily="18" charset="0"/>
                <a:cs typeface="Times New Roman" pitchFamily="18" charset="0"/>
              </a:rPr>
              <a:t>understand, respect and fulfill the rights and responsibilities of all citizens.</a:t>
            </a:r>
            <a:endParaRPr lang="en-US" sz="2800" dirty="0">
              <a:solidFill>
                <a:schemeClr val="tx2"/>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29500" y="114300"/>
            <a:ext cx="1714500" cy="571500"/>
          </a:xfrm>
          <a:prstGeom prst="rect">
            <a:avLst/>
          </a:prstGeom>
        </p:spPr>
      </p:pic>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latin typeface="Times New Roman" pitchFamily="18" charset="0"/>
                <a:cs typeface="Times New Roman" pitchFamily="18" charset="0"/>
              </a:rPr>
              <a:t>National Education Strategic Plan (NESP)</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lnSpc>
                <a:spcPct val="150000"/>
              </a:lnSpc>
            </a:pPr>
            <a:r>
              <a:rPr lang="en-US" sz="2800" dirty="0" smtClean="0">
                <a:solidFill>
                  <a:schemeClr val="tx2"/>
                </a:solidFill>
                <a:latin typeface="Times New Roman" pitchFamily="18" charset="0"/>
                <a:cs typeface="Times New Roman" pitchFamily="18" charset="0"/>
              </a:rPr>
              <a:t>Ministry of Education (MOE) of the Republic of the Union of Myanmar has developed and launched the National Education Strategic Plan NESP (2016-21) to provide a detailed roadmap for comprehensive and phased education reforms to be undertaken over the next five years. </a:t>
            </a:r>
            <a:endParaRPr lang="en-US" sz="2800" dirty="0">
              <a:solidFill>
                <a:schemeClr val="tx2"/>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29500" y="114300"/>
            <a:ext cx="1714500" cy="571500"/>
          </a:xfrm>
          <a:prstGeom prst="rect">
            <a:avLst/>
          </a:prstGeom>
        </p:spPr>
      </p:pic>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304800"/>
            <a:ext cx="7543802" cy="990600"/>
          </a:xfrm>
        </p:spPr>
        <p:txBody>
          <a:bodyPr/>
          <a:lstStyle/>
          <a:p>
            <a:pPr algn="ctr"/>
            <a:r>
              <a:rPr lang="en-US" b="1" dirty="0" smtClean="0">
                <a:latin typeface="Times New Roman" pitchFamily="18" charset="0"/>
                <a:cs typeface="Times New Roman" pitchFamily="18" charset="0"/>
              </a:rPr>
              <a:t>The Role of Education in Myanmar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52600"/>
            <a:ext cx="8305799" cy="4419600"/>
          </a:xfrm>
        </p:spPr>
        <p:txBody>
          <a:bodyPr>
            <a:normAutofit fontScale="92500" lnSpcReduction="20000"/>
          </a:bodyPr>
          <a:lstStyle/>
          <a:p>
            <a:pPr algn="just">
              <a:lnSpc>
                <a:spcPct val="150000"/>
              </a:lnSpc>
            </a:pPr>
            <a:r>
              <a:rPr lang="en-US" sz="2800" dirty="0" smtClean="0">
                <a:solidFill>
                  <a:schemeClr val="tx2"/>
                </a:solidFill>
                <a:latin typeface="Times New Roman" pitchFamily="18" charset="0"/>
                <a:cs typeface="Times New Roman" pitchFamily="18" charset="0"/>
              </a:rPr>
              <a:t>Accessible and quality education is essential for our children to shape and grow their ideas, perceptions, behaviors and values. </a:t>
            </a:r>
          </a:p>
          <a:p>
            <a:pPr algn="just">
              <a:lnSpc>
                <a:spcPct val="150000"/>
              </a:lnSpc>
            </a:pPr>
            <a:r>
              <a:rPr lang="en-US" sz="2800" dirty="0" smtClean="0">
                <a:solidFill>
                  <a:schemeClr val="tx2"/>
                </a:solidFill>
                <a:latin typeface="Times New Roman" pitchFamily="18" charset="0"/>
                <a:cs typeface="Times New Roman" pitchFamily="18" charset="0"/>
              </a:rPr>
              <a:t>Education is the foundation for Myanmar’s sustainable social and economic development.</a:t>
            </a:r>
          </a:p>
          <a:p>
            <a:pPr algn="just">
              <a:lnSpc>
                <a:spcPct val="150000"/>
              </a:lnSpc>
            </a:pPr>
            <a:r>
              <a:rPr lang="en-US" sz="2800" dirty="0" smtClean="0">
                <a:solidFill>
                  <a:schemeClr val="tx2"/>
                </a:solidFill>
                <a:latin typeface="Times New Roman" pitchFamily="18" charset="0"/>
                <a:cs typeface="Times New Roman" pitchFamily="18" charset="0"/>
              </a:rPr>
              <a:t>Education will play a key role in securing the lasting peace and security of the nation. </a:t>
            </a:r>
          </a:p>
          <a:p>
            <a:pPr algn="just"/>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29500" y="114300"/>
            <a:ext cx="1714500" cy="571500"/>
          </a:xfrm>
          <a:prstGeom prst="rect">
            <a:avLst/>
          </a:prstGeom>
        </p:spPr>
      </p:pic>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077200" cy="1219200"/>
          </a:xfrm>
        </p:spPr>
        <p:txBody>
          <a:bodyPr/>
          <a:lstStyle/>
          <a:p>
            <a:pPr algn="ctr"/>
            <a:r>
              <a:rPr lang="en-US" b="1" dirty="0" smtClean="0">
                <a:latin typeface="Times New Roman" pitchFamily="18" charset="0"/>
                <a:cs typeface="Times New Roman" pitchFamily="18" charset="0"/>
              </a:rPr>
              <a:t>Comprehensive Education Sector Review (CESR)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1752600"/>
            <a:ext cx="8381999" cy="4267200"/>
          </a:xfrm>
        </p:spPr>
        <p:txBody>
          <a:bodyPr>
            <a:normAutofit/>
          </a:bodyPr>
          <a:lstStyle/>
          <a:p>
            <a:pPr algn="just"/>
            <a:r>
              <a:rPr lang="en-US" sz="3200" dirty="0" smtClean="0">
                <a:solidFill>
                  <a:schemeClr val="tx2"/>
                </a:solidFill>
                <a:latin typeface="Times New Roman" pitchFamily="18" charset="0"/>
                <a:cs typeface="Times New Roman" pitchFamily="18" charset="0"/>
              </a:rPr>
              <a:t>This remarkable initiative has helped the MOE widely discuss the challenges and opportunities to transform our education sector in order to provide students, youth and adult learners with educational opportunities that will enable them to fulfill their career and lifelong learning aspirations.</a:t>
            </a:r>
            <a:endParaRPr lang="en-US" sz="3200" dirty="0">
              <a:solidFill>
                <a:schemeClr val="tx2"/>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29500" y="114300"/>
            <a:ext cx="1714500" cy="571500"/>
          </a:xfrm>
          <a:prstGeom prst="rect">
            <a:avLst/>
          </a:prstGeom>
        </p:spPr>
      </p:pic>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543802" cy="838200"/>
          </a:xfrm>
        </p:spPr>
        <p:txBody>
          <a:bodyPr>
            <a:normAutofit/>
          </a:bodyPr>
          <a:lstStyle/>
          <a:p>
            <a:pPr algn="ctr"/>
            <a:r>
              <a:rPr lang="en-US" sz="3800" b="1" dirty="0" smtClean="0">
                <a:solidFill>
                  <a:schemeClr val="tx2"/>
                </a:solidFill>
                <a:latin typeface="Times New Roman" pitchFamily="18" charset="0"/>
                <a:cs typeface="Times New Roman" pitchFamily="18" charset="0"/>
              </a:rPr>
              <a:t>5 E Instructional Model </a:t>
            </a:r>
            <a:endParaRPr lang="en-US" sz="3800" b="1" dirty="0">
              <a:solidFill>
                <a:schemeClr val="tx2"/>
              </a:solidFill>
              <a:latin typeface="Times New Roman" pitchFamily="18" charset="0"/>
              <a:cs typeface="Times New Roman" pitchFamily="18" charset="0"/>
            </a:endParaRPr>
          </a:p>
        </p:txBody>
      </p:sp>
      <p:graphicFrame>
        <p:nvGraphicFramePr>
          <p:cNvPr id="6" name="Diagram 5"/>
          <p:cNvGraphicFramePr/>
          <p:nvPr/>
        </p:nvGraphicFramePr>
        <p:xfrm>
          <a:off x="533400" y="1143000"/>
          <a:ext cx="8229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429500" y="114300"/>
            <a:ext cx="1714500" cy="571500"/>
          </a:xfrm>
          <a:prstGeom prst="rect">
            <a:avLst/>
          </a:prstGeom>
        </p:spPr>
      </p:pic>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457200"/>
          <a:ext cx="8229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429500" y="114300"/>
            <a:ext cx="1714500" cy="571500"/>
          </a:xfrm>
          <a:prstGeom prst="rect">
            <a:avLst/>
          </a:prstGeom>
        </p:spPr>
      </p:pic>
    </p:spTree>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Theme2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431377.potx" id="{56A48130-F36A-41C3-8C0C-0EF853C6708B}" vid="{0432F83B-7085-406B-BFE7-677E72A6CADA}"/>
    </a:ext>
  </a:extLst>
</a:theme>
</file>

<file path=docProps/app.xml><?xml version="1.0" encoding="utf-8"?>
<Properties xmlns="http://schemas.openxmlformats.org/officeDocument/2006/extended-properties" xmlns:vt="http://schemas.openxmlformats.org/officeDocument/2006/docPropsVTypes">
  <Template>Theme27</Template>
  <TotalTime>1598</TotalTime>
  <Words>394</Words>
  <Application>Microsoft Office PowerPoint</Application>
  <PresentationFormat>On-screen Show (4:3)</PresentationFormat>
  <Paragraphs>34</Paragraphs>
  <Slides>10</Slides>
  <Notes>0</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Theme27</vt:lpstr>
      <vt:lpstr>Myanmar’s National Education System</vt:lpstr>
      <vt:lpstr>Educational Development Implementation </vt:lpstr>
      <vt:lpstr>Purpose of Myanmar’s National Education System </vt:lpstr>
      <vt:lpstr>Our Education System must ensure that:</vt:lpstr>
      <vt:lpstr>National Education Strategic Plan (NESP)</vt:lpstr>
      <vt:lpstr>The Role of Education in Myanmar</vt:lpstr>
      <vt:lpstr>Comprehensive Education Sector Review (CESR)</vt:lpstr>
      <vt:lpstr>5 E Instructional Model </vt:lpstr>
      <vt:lpstr>Slide 9</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Chit Zaw Myo</dc:creator>
  <cp:lastModifiedBy>lenovo Z460</cp:lastModifiedBy>
  <cp:revision>22</cp:revision>
  <dcterms:created xsi:type="dcterms:W3CDTF">2006-08-16T00:00:00Z</dcterms:created>
  <dcterms:modified xsi:type="dcterms:W3CDTF">2017-12-15T05:37:26Z</dcterms:modified>
</cp:coreProperties>
</file>