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2" r:id="rId3"/>
    <p:sldId id="299" r:id="rId4"/>
    <p:sldId id="264" r:id="rId5"/>
    <p:sldId id="265" r:id="rId6"/>
    <p:sldId id="300" r:id="rId7"/>
    <p:sldId id="305" r:id="rId8"/>
    <p:sldId id="306" r:id="rId9"/>
    <p:sldId id="298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18/12/2017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18/12/2017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18/12/2017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18/12/2017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18/12/2017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18/12/2017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18/12/2017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18/12/2017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himedesinitiative.org/topic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2160240"/>
          </a:xfrm>
        </p:spPr>
        <p:txBody>
          <a:bodyPr>
            <a:normAutofit/>
          </a:bodyPr>
          <a:lstStyle/>
          <a:p>
            <a:pPr algn="ctr"/>
            <a:r>
              <a:rPr lang="fr-FR" sz="3600" b="1" i="1" dirty="0" smtClean="0"/>
              <a:t>« </a:t>
            </a:r>
            <a:r>
              <a:rPr lang="fr-FR" sz="3600" b="1" i="1" dirty="0" err="1" smtClean="0"/>
              <a:t>Tunisia</a:t>
            </a:r>
            <a:r>
              <a:rPr lang="fr-FR" sz="3600" b="1" i="1" dirty="0" smtClean="0"/>
              <a:t> Extra Curricula </a:t>
            </a:r>
            <a:br>
              <a:rPr lang="fr-FR" sz="3600" b="1" i="1" dirty="0" smtClean="0"/>
            </a:br>
            <a:r>
              <a:rPr lang="fr-FR" sz="3600" b="1" i="1" dirty="0" smtClean="0"/>
              <a:t>STEAM </a:t>
            </a:r>
            <a:r>
              <a:rPr lang="fr-FR" sz="3600" b="1" i="1" dirty="0" err="1" smtClean="0"/>
              <a:t>activities</a:t>
            </a:r>
            <a:r>
              <a:rPr lang="fr-FR" sz="3600" b="1" i="1" dirty="0" smtClean="0"/>
              <a:t>, </a:t>
            </a:r>
            <a:br>
              <a:rPr lang="fr-FR" sz="3600" b="1" i="1" dirty="0" smtClean="0"/>
            </a:br>
            <a:r>
              <a:rPr lang="fr-FR" sz="3600" b="1" i="1" dirty="0" err="1" smtClean="0"/>
              <a:t>facts</a:t>
            </a:r>
            <a:r>
              <a:rPr lang="fr-FR" sz="3600" b="1" i="1" dirty="0" smtClean="0"/>
              <a:t> and perspectives   »</a:t>
            </a:r>
            <a:endParaRPr lang="fr-FR" sz="4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dirty="0" err="1" smtClean="0"/>
              <a:t>Presented</a:t>
            </a:r>
            <a:r>
              <a:rPr lang="fr-FR" dirty="0" smtClean="0"/>
              <a:t> by: </a:t>
            </a:r>
            <a:r>
              <a:rPr lang="fr-FR" dirty="0" err="1" smtClean="0"/>
              <a:t>Alaya</a:t>
            </a:r>
            <a:r>
              <a:rPr lang="fr-FR" dirty="0" smtClean="0"/>
              <a:t> BETTAIEB </a:t>
            </a:r>
          </a:p>
          <a:p>
            <a:pPr algn="ctr">
              <a:buNone/>
            </a:pPr>
            <a:r>
              <a:rPr lang="fr-FR" dirty="0" err="1" smtClean="0"/>
              <a:t>President</a:t>
            </a:r>
            <a:r>
              <a:rPr lang="fr-FR" dirty="0" smtClean="0"/>
              <a:t>  </a:t>
            </a:r>
            <a:r>
              <a:rPr lang="fr-FR" dirty="0" err="1" smtClean="0"/>
              <a:t>Youth</a:t>
            </a:r>
            <a:r>
              <a:rPr lang="fr-FR" dirty="0" smtClean="0"/>
              <a:t> for  Science </a:t>
            </a:r>
            <a:r>
              <a:rPr lang="fr-FR" dirty="0" err="1" smtClean="0"/>
              <a:t>Foundation</a:t>
            </a:r>
            <a:endParaRPr lang="fr-FR" dirty="0" smtClean="0"/>
          </a:p>
          <a:p>
            <a:pPr algn="ctr">
              <a:buNone/>
            </a:pPr>
            <a:r>
              <a:rPr lang="fr-FR" dirty="0" err="1" smtClean="0"/>
              <a:t>Belt</a:t>
            </a:r>
            <a:r>
              <a:rPr lang="fr-FR" dirty="0" smtClean="0"/>
              <a:t> &amp; </a:t>
            </a:r>
            <a:r>
              <a:rPr lang="fr-FR" dirty="0" err="1" smtClean="0"/>
              <a:t>Roas</a:t>
            </a:r>
            <a:r>
              <a:rPr lang="fr-FR" dirty="0" smtClean="0"/>
              <a:t> Teenager Maker Camp</a:t>
            </a:r>
          </a:p>
          <a:p>
            <a:pPr algn="ctr">
              <a:buNone/>
            </a:pPr>
            <a:r>
              <a:rPr lang="fr-FR" dirty="0" smtClean="0"/>
              <a:t>&amp; </a:t>
            </a:r>
            <a:r>
              <a:rPr lang="fr-FR" dirty="0" err="1" smtClean="0"/>
              <a:t>Teacher</a:t>
            </a:r>
            <a:r>
              <a:rPr lang="fr-FR" dirty="0" smtClean="0"/>
              <a:t> Workshop </a:t>
            </a:r>
          </a:p>
          <a:p>
            <a:pPr algn="ctr">
              <a:buNone/>
            </a:pPr>
            <a:r>
              <a:rPr lang="fr-FR" dirty="0" smtClean="0"/>
              <a:t>Beijing, 17-22 </a:t>
            </a:r>
            <a:r>
              <a:rPr lang="fr-FR" dirty="0" err="1" smtClean="0"/>
              <a:t>December</a:t>
            </a:r>
            <a:r>
              <a:rPr lang="fr-FR" dirty="0" smtClean="0"/>
              <a:t> 2017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 smtClean="0"/>
              <a:t>General </a:t>
            </a:r>
            <a:r>
              <a:rPr lang="fr-FR" sz="2800" b="1" dirty="0" err="1" smtClean="0"/>
              <a:t>Context</a:t>
            </a:r>
            <a:r>
              <a:rPr lang="fr-FR" sz="2800" b="1" dirty="0" smtClean="0"/>
              <a:t> of Education &amp; </a:t>
            </a:r>
            <a:r>
              <a:rPr lang="fr-FR" sz="2800" b="1" dirty="0" err="1" smtClean="0"/>
              <a:t>Technology</a:t>
            </a:r>
            <a:r>
              <a:rPr lang="fr-FR" sz="2800" b="1" dirty="0" smtClean="0"/>
              <a:t> in </a:t>
            </a:r>
            <a:r>
              <a:rPr lang="fr-FR" sz="2800" b="1" dirty="0" err="1" smtClean="0"/>
              <a:t>Tunisia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1956 Independence </a:t>
            </a:r>
            <a:r>
              <a:rPr lang="fr-FR" dirty="0" err="1" smtClean="0"/>
              <a:t>Government</a:t>
            </a:r>
            <a:r>
              <a:rPr lang="fr-FR" dirty="0" smtClean="0"/>
              <a:t> Engagement  in Education, </a:t>
            </a:r>
            <a:r>
              <a:rPr lang="fr-FR" dirty="0" err="1" smtClean="0"/>
              <a:t>Health</a:t>
            </a:r>
            <a:r>
              <a:rPr lang="fr-FR" dirty="0" smtClean="0"/>
              <a:t> , </a:t>
            </a:r>
            <a:r>
              <a:rPr lang="fr-FR" dirty="0" err="1" smtClean="0"/>
              <a:t>Women</a:t>
            </a:r>
            <a:r>
              <a:rPr lang="fr-FR" dirty="0" smtClean="0"/>
              <a:t>, Water &amp; </a:t>
            </a:r>
            <a:r>
              <a:rPr lang="fr-FR" dirty="0" err="1" smtClean="0"/>
              <a:t>Openess</a:t>
            </a:r>
            <a:r>
              <a:rPr lang="fr-FR" dirty="0" smtClean="0"/>
              <a:t> to the world</a:t>
            </a:r>
          </a:p>
          <a:p>
            <a:r>
              <a:rPr lang="fr-FR" dirty="0" err="1" smtClean="0"/>
              <a:t>Priority</a:t>
            </a:r>
            <a:r>
              <a:rPr lang="fr-FR" dirty="0" smtClean="0"/>
              <a:t> to Education </a:t>
            </a:r>
          </a:p>
          <a:p>
            <a:r>
              <a:rPr lang="fr-FR" dirty="0" smtClean="0"/>
              <a:t>1972  Trade &amp; </a:t>
            </a:r>
            <a:r>
              <a:rPr lang="fr-FR" dirty="0" err="1" smtClean="0"/>
              <a:t>Industry</a:t>
            </a:r>
            <a:r>
              <a:rPr lang="fr-FR" dirty="0" smtClean="0"/>
              <a:t> Agreement </a:t>
            </a:r>
            <a:r>
              <a:rPr lang="fr-FR" dirty="0" err="1" smtClean="0"/>
              <a:t>with</a:t>
            </a:r>
            <a:r>
              <a:rPr lang="fr-FR" dirty="0" smtClean="0"/>
              <a:t> EU</a:t>
            </a:r>
          </a:p>
          <a:p>
            <a:r>
              <a:rPr lang="fr-FR" dirty="0" smtClean="0"/>
              <a:t>1974 </a:t>
            </a:r>
            <a:r>
              <a:rPr lang="fr-FR" dirty="0" err="1" smtClean="0"/>
              <a:t>Youth</a:t>
            </a:r>
            <a:r>
              <a:rPr lang="fr-FR" dirty="0" smtClean="0"/>
              <a:t> Extra Curricula </a:t>
            </a:r>
            <a:r>
              <a:rPr lang="fr-FR" dirty="0" err="1" smtClean="0"/>
              <a:t>activities</a:t>
            </a:r>
            <a:r>
              <a:rPr lang="fr-FR" dirty="0" smtClean="0"/>
              <a:t> </a:t>
            </a:r>
            <a:r>
              <a:rPr lang="fr-FR" dirty="0" err="1" smtClean="0"/>
              <a:t>since</a:t>
            </a:r>
            <a:r>
              <a:rPr lang="fr-FR" dirty="0" smtClean="0"/>
              <a:t> 1974</a:t>
            </a:r>
          </a:p>
          <a:p>
            <a:r>
              <a:rPr lang="fr-FR" dirty="0" smtClean="0"/>
              <a:t>1982 Transfer of </a:t>
            </a:r>
            <a:r>
              <a:rPr lang="fr-FR" dirty="0" err="1" smtClean="0"/>
              <a:t>Technology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US.</a:t>
            </a:r>
          </a:p>
          <a:p>
            <a:r>
              <a:rPr lang="fr-FR" dirty="0" smtClean="0"/>
              <a:t>1984 </a:t>
            </a:r>
            <a:r>
              <a:rPr lang="fr-FR" dirty="0" err="1" smtClean="0"/>
              <a:t>Openess</a:t>
            </a:r>
            <a:r>
              <a:rPr lang="fr-FR" dirty="0" smtClean="0"/>
              <a:t> to </a:t>
            </a:r>
            <a:r>
              <a:rPr lang="fr-FR" dirty="0" err="1" smtClean="0"/>
              <a:t>Asia</a:t>
            </a:r>
            <a:r>
              <a:rPr lang="fr-FR" dirty="0" smtClean="0"/>
              <a:t> </a:t>
            </a:r>
          </a:p>
          <a:p>
            <a:r>
              <a:rPr lang="fr-FR" dirty="0" smtClean="0"/>
              <a:t>1987, new </a:t>
            </a:r>
            <a:r>
              <a:rPr lang="fr-FR" dirty="0" err="1" smtClean="0"/>
              <a:t>President</a:t>
            </a:r>
            <a:r>
              <a:rPr lang="fr-FR" dirty="0" smtClean="0"/>
              <a:t> new vision : </a:t>
            </a:r>
            <a:r>
              <a:rPr lang="fr-FR" dirty="0" err="1" smtClean="0"/>
              <a:t>Quantity</a:t>
            </a:r>
            <a:r>
              <a:rPr lang="fr-FR" dirty="0" smtClean="0"/>
              <a:t> first </a:t>
            </a:r>
          </a:p>
          <a:p>
            <a:r>
              <a:rPr lang="fr-FR" dirty="0" smtClean="0"/>
              <a:t>2000s, </a:t>
            </a:r>
            <a:r>
              <a:rPr lang="fr-FR" dirty="0" err="1" smtClean="0"/>
              <a:t>decline</a:t>
            </a:r>
            <a:r>
              <a:rPr lang="fr-FR" dirty="0" smtClean="0"/>
              <a:t> of </a:t>
            </a:r>
            <a:r>
              <a:rPr lang="fr-FR" dirty="0" err="1" smtClean="0"/>
              <a:t>educational</a:t>
            </a:r>
            <a:r>
              <a:rPr lang="fr-FR" dirty="0" smtClean="0"/>
              <a:t> system, </a:t>
            </a:r>
            <a:r>
              <a:rPr lang="fr-FR" dirty="0" err="1" smtClean="0"/>
              <a:t>lowest</a:t>
            </a:r>
            <a:r>
              <a:rPr lang="fr-FR" dirty="0" smtClean="0"/>
              <a:t> PISA </a:t>
            </a:r>
            <a:r>
              <a:rPr lang="fr-FR" dirty="0" err="1" smtClean="0"/>
              <a:t>ranking</a:t>
            </a:r>
            <a:r>
              <a:rPr lang="fr-FR" dirty="0" smtClean="0"/>
              <a:t>   </a:t>
            </a:r>
          </a:p>
          <a:p>
            <a:r>
              <a:rPr lang="fr-FR" dirty="0" smtClean="0"/>
              <a:t>2011 : </a:t>
            </a:r>
            <a:r>
              <a:rPr lang="fr-FR" dirty="0" err="1" smtClean="0"/>
              <a:t>Arab</a:t>
            </a:r>
            <a:r>
              <a:rPr lang="fr-FR" dirty="0" smtClean="0"/>
              <a:t> </a:t>
            </a:r>
            <a:r>
              <a:rPr lang="fr-FR" dirty="0" err="1" smtClean="0"/>
              <a:t>Spring</a:t>
            </a:r>
            <a:r>
              <a:rPr lang="fr-FR" dirty="0" smtClean="0"/>
              <a:t> : </a:t>
            </a:r>
            <a:r>
              <a:rPr lang="fr-FR" dirty="0" err="1" smtClean="0"/>
              <a:t>lack</a:t>
            </a:r>
            <a:r>
              <a:rPr lang="fr-FR" dirty="0" smtClean="0"/>
              <a:t> of vision, absence of model</a:t>
            </a:r>
          </a:p>
          <a:p>
            <a:r>
              <a:rPr lang="fr-FR" dirty="0" smtClean="0"/>
              <a:t>2011 : </a:t>
            </a:r>
            <a:r>
              <a:rPr lang="fr-FR" dirty="0" err="1" smtClean="0"/>
              <a:t>Launching</a:t>
            </a:r>
            <a:r>
              <a:rPr lang="fr-FR" dirty="0" smtClean="0"/>
              <a:t> </a:t>
            </a:r>
            <a:r>
              <a:rPr lang="fr-FR" dirty="0" err="1" smtClean="0"/>
              <a:t>Youth</a:t>
            </a:r>
            <a:r>
              <a:rPr lang="fr-FR" dirty="0" smtClean="0"/>
              <a:t> for Science </a:t>
            </a:r>
            <a:r>
              <a:rPr lang="fr-FR" dirty="0" err="1" smtClean="0"/>
              <a:t>Foundation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 smtClean="0"/>
              <a:t>Fondation’s</a:t>
            </a:r>
            <a:r>
              <a:rPr lang="fr-FR" dirty="0" smtClean="0"/>
              <a:t> Mission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>
            <a:normAutofit/>
          </a:bodyPr>
          <a:lstStyle/>
          <a:p>
            <a:pPr marL="850392" lvl="1" indent="-457200">
              <a:buFont typeface="+mj-lt"/>
              <a:buAutoNum type="arabicPeriod"/>
            </a:pPr>
            <a:r>
              <a:rPr lang="fr-FR" dirty="0" smtClean="0"/>
              <a:t>STEAM Education </a:t>
            </a:r>
            <a:r>
              <a:rPr lang="fr-FR" dirty="0" err="1" smtClean="0"/>
              <a:t>Differently</a:t>
            </a:r>
            <a:r>
              <a:rPr lang="fr-FR" dirty="0" smtClean="0"/>
              <a:t> (PBL </a:t>
            </a:r>
            <a:r>
              <a:rPr lang="fr-FR" dirty="0" err="1" smtClean="0"/>
              <a:t>projects</a:t>
            </a:r>
            <a:r>
              <a:rPr lang="fr-FR" dirty="0" smtClean="0"/>
              <a:t>/</a:t>
            </a:r>
            <a:r>
              <a:rPr lang="fr-FR" dirty="0" err="1" smtClean="0"/>
              <a:t>problems</a:t>
            </a:r>
            <a:r>
              <a:rPr lang="fr-FR" dirty="0" smtClean="0"/>
              <a:t> </a:t>
            </a:r>
            <a:r>
              <a:rPr lang="fr-FR" dirty="0" err="1" smtClean="0"/>
              <a:t>based</a:t>
            </a:r>
            <a:r>
              <a:rPr lang="fr-FR" dirty="0" smtClean="0"/>
              <a:t> </a:t>
            </a:r>
            <a:r>
              <a:rPr lang="fr-FR" dirty="0" err="1" smtClean="0"/>
              <a:t>learning</a:t>
            </a:r>
            <a:r>
              <a:rPr lang="fr-FR" dirty="0" smtClean="0"/>
              <a:t> : </a:t>
            </a:r>
            <a:r>
              <a:rPr lang="fr-FR" dirty="0" err="1" smtClean="0"/>
              <a:t>empower</a:t>
            </a:r>
            <a:r>
              <a:rPr lang="fr-FR" dirty="0" smtClean="0"/>
              <a:t> to </a:t>
            </a:r>
            <a:r>
              <a:rPr lang="fr-FR" dirty="0" err="1" smtClean="0"/>
              <a:t>act</a:t>
            </a:r>
            <a:r>
              <a:rPr lang="fr-FR" dirty="0" smtClean="0"/>
              <a:t> </a:t>
            </a:r>
            <a:r>
              <a:rPr lang="fr-FR" dirty="0" err="1" smtClean="0"/>
              <a:t>wisely</a:t>
            </a:r>
            <a:r>
              <a:rPr lang="fr-FR" dirty="0" smtClean="0"/>
              <a:t> ) 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dirty="0" err="1" smtClean="0"/>
              <a:t>Mastering</a:t>
            </a:r>
            <a:r>
              <a:rPr lang="fr-FR" dirty="0" smtClean="0"/>
              <a:t>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Procedure</a:t>
            </a:r>
            <a:r>
              <a:rPr lang="fr-FR" dirty="0" smtClean="0"/>
              <a:t> s and </a:t>
            </a:r>
            <a:r>
              <a:rPr lang="fr-FR" dirty="0" err="1" smtClean="0"/>
              <a:t>methodology</a:t>
            </a: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850392" lvl="1" indent="-457200">
              <a:buFont typeface="+mj-lt"/>
              <a:buAutoNum type="arabicPeriod"/>
            </a:pPr>
            <a:r>
              <a:rPr lang="fr-FR" dirty="0" smtClean="0"/>
              <a:t>Science Communication in English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dirty="0" err="1" smtClean="0"/>
              <a:t>Competing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peers</a:t>
            </a: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850392" lvl="1" indent="-457200">
              <a:buFont typeface="+mj-lt"/>
              <a:buAutoNum type="arabicPeriod"/>
            </a:pPr>
            <a:r>
              <a:rPr lang="fr-FR" dirty="0" err="1" smtClean="0"/>
              <a:t>Applying</a:t>
            </a:r>
            <a:r>
              <a:rPr lang="fr-FR" dirty="0" smtClean="0"/>
              <a:t> for the best </a:t>
            </a:r>
            <a:r>
              <a:rPr lang="fr-FR" dirty="0" err="1" smtClean="0"/>
              <a:t>universities</a:t>
            </a:r>
            <a:r>
              <a:rPr lang="fr-FR" dirty="0" smtClean="0"/>
              <a:t> </a:t>
            </a:r>
            <a:r>
              <a:rPr lang="fr-FR" dirty="0" err="1" smtClean="0"/>
              <a:t>worldwide</a:t>
            </a:r>
            <a:endParaRPr lang="fr-FR" dirty="0" smtClean="0"/>
          </a:p>
          <a:p>
            <a:pPr marL="850392" lvl="1" indent="-457200">
              <a:buFont typeface="+mj-lt"/>
              <a:buAutoNum type="arabicPeriod"/>
            </a:pPr>
            <a:r>
              <a:rPr lang="fr-FR" dirty="0" err="1" smtClean="0"/>
              <a:t>Backing</a:t>
            </a:r>
            <a:r>
              <a:rPr lang="fr-FR" dirty="0" smtClean="0"/>
              <a:t> and </a:t>
            </a:r>
            <a:r>
              <a:rPr lang="fr-FR" dirty="0" err="1" smtClean="0"/>
              <a:t>networking</a:t>
            </a:r>
            <a:r>
              <a:rPr lang="fr-FR" dirty="0" smtClean="0"/>
              <a:t> for more STEAM </a:t>
            </a:r>
            <a:r>
              <a:rPr lang="fr-FR" dirty="0" err="1" smtClean="0"/>
              <a:t>activities</a:t>
            </a:r>
            <a:r>
              <a:rPr lang="fr-FR" dirty="0" smtClean="0"/>
              <a:t>    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fr-FR" dirty="0" err="1" smtClean="0"/>
              <a:t>Facts</a:t>
            </a:r>
            <a:r>
              <a:rPr lang="fr-FR" dirty="0" smtClean="0"/>
              <a:t> about </a:t>
            </a:r>
            <a:r>
              <a:rPr lang="fr-FR" dirty="0" err="1" smtClean="0"/>
              <a:t>doing</a:t>
            </a:r>
            <a:r>
              <a:rPr lang="fr-FR" dirty="0" smtClean="0"/>
              <a:t> </a:t>
            </a:r>
            <a:r>
              <a:rPr lang="fr-FR" dirty="0" err="1" smtClean="0"/>
              <a:t>Research</a:t>
            </a:r>
            <a:endParaRPr lang="fr-FR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363272" cy="41197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2000" dirty="0" err="1" smtClean="0"/>
              <a:t>Students</a:t>
            </a:r>
            <a:r>
              <a:rPr lang="fr-FR" sz="2000" dirty="0" smtClean="0"/>
              <a:t> have </a:t>
            </a:r>
            <a:r>
              <a:rPr lang="fr-FR" sz="2000" dirty="0" err="1" smtClean="0"/>
              <a:t>unprecedented</a:t>
            </a:r>
            <a:r>
              <a:rPr lang="fr-FR" sz="2000" dirty="0" smtClean="0"/>
              <a:t> </a:t>
            </a:r>
            <a:r>
              <a:rPr lang="fr-FR" sz="2000" dirty="0" err="1" smtClean="0"/>
              <a:t>access</a:t>
            </a:r>
            <a:r>
              <a:rPr lang="fr-FR" sz="2000" dirty="0" smtClean="0"/>
              <a:t> to </a:t>
            </a:r>
            <a:r>
              <a:rPr lang="fr-FR" sz="2000" dirty="0" err="1" smtClean="0"/>
              <a:t>wealth</a:t>
            </a:r>
            <a:r>
              <a:rPr lang="fr-FR" sz="2000" dirty="0" smtClean="0"/>
              <a:t> of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000" dirty="0" smtClean="0"/>
              <a:t>In one </a:t>
            </a:r>
            <a:r>
              <a:rPr lang="fr-FR" sz="2000" dirty="0" err="1" smtClean="0"/>
              <a:t>month</a:t>
            </a:r>
            <a:r>
              <a:rPr lang="fr-FR" sz="2000" dirty="0" smtClean="0"/>
              <a:t> of </a:t>
            </a:r>
            <a:r>
              <a:rPr lang="fr-FR" sz="2000" dirty="0" err="1" smtClean="0"/>
              <a:t>research</a:t>
            </a:r>
            <a:r>
              <a:rPr lang="fr-FR" sz="2000" dirty="0" smtClean="0"/>
              <a:t>, </a:t>
            </a:r>
            <a:r>
              <a:rPr lang="fr-FR" sz="2000" dirty="0" err="1" smtClean="0"/>
              <a:t>student</a:t>
            </a:r>
            <a:r>
              <a:rPr lang="fr-FR" sz="2000" dirty="0" smtClean="0"/>
              <a:t>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learn</a:t>
            </a:r>
            <a:r>
              <a:rPr lang="fr-FR" sz="2000" dirty="0" smtClean="0"/>
              <a:t> 3 </a:t>
            </a:r>
            <a:r>
              <a:rPr lang="fr-FR" sz="2000" dirty="0" err="1" smtClean="0"/>
              <a:t>months</a:t>
            </a:r>
            <a:r>
              <a:rPr lang="fr-FR" sz="2000" dirty="0" smtClean="0"/>
              <a:t> of </a:t>
            </a:r>
            <a:r>
              <a:rPr lang="fr-FR" sz="2000" dirty="0" err="1" smtClean="0"/>
              <a:t>schoolwork</a:t>
            </a:r>
            <a:r>
              <a:rPr lang="fr-FR" sz="2000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000" dirty="0" err="1" smtClean="0"/>
              <a:t>Successful</a:t>
            </a:r>
            <a:r>
              <a:rPr lang="fr-FR" sz="2000" dirty="0" smtClean="0"/>
              <a:t> </a:t>
            </a:r>
            <a:r>
              <a:rPr lang="fr-FR" sz="2000" dirty="0" err="1" smtClean="0"/>
              <a:t>Scientists</a:t>
            </a:r>
            <a:r>
              <a:rPr lang="fr-FR" sz="2000" dirty="0" smtClean="0"/>
              <a:t> range </a:t>
            </a:r>
            <a:r>
              <a:rPr lang="fr-FR" sz="2000" dirty="0" err="1" smtClean="0"/>
              <a:t>now</a:t>
            </a:r>
            <a:r>
              <a:rPr lang="fr-FR" sz="2000" dirty="0" smtClean="0"/>
              <a:t> </a:t>
            </a:r>
            <a:r>
              <a:rPr lang="fr-FR" sz="2000" dirty="0" err="1" smtClean="0"/>
              <a:t>from</a:t>
            </a:r>
            <a:r>
              <a:rPr lang="fr-FR" sz="2000" dirty="0" smtClean="0"/>
              <a:t> 10 to 90 </a:t>
            </a:r>
            <a:r>
              <a:rPr lang="fr-FR" sz="2000" dirty="0" err="1" smtClean="0"/>
              <a:t>years</a:t>
            </a:r>
            <a:r>
              <a:rPr lang="fr-FR" sz="2000" dirty="0" smtClean="0"/>
              <a:t> </a:t>
            </a:r>
            <a:r>
              <a:rPr lang="fr-FR" sz="2000" dirty="0" err="1" smtClean="0"/>
              <a:t>old</a:t>
            </a:r>
            <a:r>
              <a:rPr lang="fr-FR" sz="2000" dirty="0" smtClean="0"/>
              <a:t>, 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000" dirty="0" err="1" smtClean="0"/>
              <a:t>Researchers</a:t>
            </a:r>
            <a:r>
              <a:rPr lang="fr-FR" sz="2000" dirty="0" smtClean="0"/>
              <a:t> are </a:t>
            </a:r>
            <a:r>
              <a:rPr lang="fr-FR" sz="2000" dirty="0" err="1" smtClean="0"/>
              <a:t>becoming</a:t>
            </a:r>
            <a:r>
              <a:rPr lang="fr-FR" sz="2000" dirty="0" smtClean="0"/>
              <a:t> </a:t>
            </a:r>
            <a:r>
              <a:rPr lang="fr-FR" sz="2000" dirty="0" err="1" smtClean="0"/>
              <a:t>younger</a:t>
            </a:r>
            <a:r>
              <a:rPr lang="fr-FR" sz="2000" dirty="0" smtClean="0"/>
              <a:t> and </a:t>
            </a:r>
            <a:r>
              <a:rPr lang="fr-FR" sz="2000" dirty="0" err="1" smtClean="0"/>
              <a:t>projects</a:t>
            </a:r>
            <a:r>
              <a:rPr lang="fr-FR" sz="2000" dirty="0" smtClean="0"/>
              <a:t> more </a:t>
            </a:r>
            <a:r>
              <a:rPr lang="fr-FR" sz="2000" dirty="0" err="1" smtClean="0"/>
              <a:t>sophisticated</a:t>
            </a:r>
            <a:endParaRPr lang="fr-F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2000" dirty="0" err="1" smtClean="0"/>
              <a:t>Tens</a:t>
            </a:r>
            <a:r>
              <a:rPr lang="fr-FR" sz="2000" dirty="0" smtClean="0"/>
              <a:t> of </a:t>
            </a:r>
            <a:r>
              <a:rPr lang="fr-FR" sz="2000" dirty="0" err="1" smtClean="0"/>
              <a:t>thousands</a:t>
            </a:r>
            <a:r>
              <a:rPr lang="fr-FR" sz="2000" dirty="0" smtClean="0"/>
              <a:t> of </a:t>
            </a:r>
            <a:r>
              <a:rPr lang="fr-FR" sz="2000" dirty="0" err="1" smtClean="0"/>
              <a:t>students</a:t>
            </a:r>
            <a:r>
              <a:rPr lang="fr-FR" sz="2000" dirty="0" smtClean="0"/>
              <a:t> are </a:t>
            </a:r>
            <a:r>
              <a:rPr lang="fr-FR" sz="2000" dirty="0" err="1" smtClean="0"/>
              <a:t>doing</a:t>
            </a:r>
            <a:r>
              <a:rPr lang="fr-FR" sz="2000" dirty="0" smtClean="0"/>
              <a:t> </a:t>
            </a:r>
            <a:r>
              <a:rPr lang="fr-FR" sz="2000" dirty="0" err="1" smtClean="0"/>
              <a:t>research</a:t>
            </a:r>
            <a:r>
              <a:rPr lang="fr-FR" sz="2000" dirty="0" smtClean="0"/>
              <a:t> </a:t>
            </a:r>
            <a:r>
              <a:rPr lang="fr-FR" sz="2000" dirty="0" err="1" smtClean="0"/>
              <a:t>each</a:t>
            </a:r>
            <a:r>
              <a:rPr lang="fr-FR" sz="2000" dirty="0" smtClean="0"/>
              <a:t> </a:t>
            </a:r>
            <a:r>
              <a:rPr lang="fr-FR" sz="2000" dirty="0" err="1" smtClean="0"/>
              <a:t>year</a:t>
            </a:r>
            <a:r>
              <a:rPr lang="fr-FR" sz="2000" dirty="0" smtClean="0"/>
              <a:t> 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000" dirty="0" smtClean="0"/>
              <a:t>More to gain </a:t>
            </a:r>
            <a:r>
              <a:rPr lang="fr-FR" sz="2000" dirty="0" err="1" smtClean="0"/>
              <a:t>than</a:t>
            </a:r>
            <a:r>
              <a:rPr lang="fr-FR" sz="2000" dirty="0" smtClean="0"/>
              <a:t> to </a:t>
            </a:r>
            <a:r>
              <a:rPr lang="fr-FR" sz="2000" dirty="0" err="1" smtClean="0"/>
              <a:t>lose</a:t>
            </a:r>
            <a:endParaRPr lang="fr-F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2000" dirty="0" err="1" smtClean="0"/>
              <a:t>Visit</a:t>
            </a:r>
            <a:r>
              <a:rPr lang="fr-FR" sz="2000" dirty="0" smtClean="0"/>
              <a:t> </a:t>
            </a:r>
            <a:r>
              <a:rPr lang="fr-FR" sz="2000" dirty="0" smtClean="0">
                <a:hlinkClick r:id="rId2"/>
              </a:rPr>
              <a:t>http://www.archimedesinitiative.org/topics.html</a:t>
            </a:r>
            <a:r>
              <a:rPr lang="fr-FR" sz="2000" dirty="0" smtClean="0"/>
              <a:t> and </a:t>
            </a:r>
            <a:r>
              <a:rPr lang="fr-FR" sz="2000" dirty="0" err="1" smtClean="0"/>
              <a:t>see</a:t>
            </a:r>
            <a:r>
              <a:rPr lang="fr-FR" sz="2000" dirty="0" smtClean="0"/>
              <a:t> </a:t>
            </a:r>
            <a:r>
              <a:rPr lang="fr-FR" sz="2000" dirty="0" err="1" smtClean="0"/>
              <a:t>videos</a:t>
            </a:r>
            <a:r>
              <a:rPr lang="fr-FR" sz="2000" dirty="0" smtClean="0"/>
              <a:t> :</a:t>
            </a:r>
          </a:p>
          <a:p>
            <a:pPr marL="514350" indent="-514350">
              <a:buNone/>
            </a:pPr>
            <a:r>
              <a:rPr lang="fr-FR" sz="2000" dirty="0" smtClean="0"/>
              <a:t>	-  « </a:t>
            </a:r>
            <a:r>
              <a:rPr lang="fr-FR" sz="2000" dirty="0" err="1" smtClean="0"/>
              <a:t>Why</a:t>
            </a:r>
            <a:r>
              <a:rPr lang="fr-FR" sz="2000" dirty="0" smtClean="0"/>
              <a:t> </a:t>
            </a:r>
            <a:r>
              <a:rPr lang="fr-FR" sz="2000" dirty="0" err="1" smtClean="0"/>
              <a:t>you</a:t>
            </a:r>
            <a:r>
              <a:rPr lang="fr-FR" sz="2000" dirty="0" smtClean="0"/>
              <a:t> </a:t>
            </a:r>
            <a:r>
              <a:rPr lang="fr-FR" sz="2000" dirty="0" err="1" smtClean="0"/>
              <a:t>should</a:t>
            </a:r>
            <a:r>
              <a:rPr lang="fr-FR" sz="2000" dirty="0" smtClean="0"/>
              <a:t> do a science </a:t>
            </a:r>
            <a:r>
              <a:rPr lang="fr-FR" sz="2000" dirty="0" err="1" smtClean="0"/>
              <a:t>fair</a:t>
            </a:r>
            <a:r>
              <a:rPr lang="fr-FR" sz="2000" dirty="0" smtClean="0"/>
              <a:t> </a:t>
            </a:r>
            <a:r>
              <a:rPr lang="fr-FR" sz="2000" dirty="0" err="1" smtClean="0"/>
              <a:t>project</a:t>
            </a:r>
            <a:r>
              <a:rPr lang="fr-FR" sz="2000" dirty="0" smtClean="0"/>
              <a:t> »</a:t>
            </a:r>
          </a:p>
          <a:p>
            <a:pPr marL="514350" indent="-514350">
              <a:buNone/>
            </a:pPr>
            <a:r>
              <a:rPr lang="fr-FR" sz="2000" dirty="0" smtClean="0"/>
              <a:t>	- « </a:t>
            </a:r>
            <a:r>
              <a:rPr lang="fr-FR" sz="2000" dirty="0" err="1" smtClean="0"/>
              <a:t>What</a:t>
            </a:r>
            <a:r>
              <a:rPr lang="fr-FR" sz="2000" dirty="0" smtClean="0"/>
              <a:t> I </a:t>
            </a:r>
            <a:r>
              <a:rPr lang="fr-FR" sz="2000" dirty="0" err="1" smtClean="0"/>
              <a:t>enjoyed</a:t>
            </a:r>
            <a:r>
              <a:rPr lang="fr-FR" sz="2000" dirty="0" smtClean="0"/>
              <a:t> »</a:t>
            </a:r>
          </a:p>
          <a:p>
            <a:pPr marL="514350" indent="-514350">
              <a:buNone/>
            </a:pPr>
            <a:r>
              <a:rPr lang="fr-FR" sz="2000" dirty="0" smtClean="0"/>
              <a:t>	- « </a:t>
            </a:r>
            <a:r>
              <a:rPr lang="fr-FR" sz="2000" dirty="0" err="1" smtClean="0"/>
              <a:t>Making</a:t>
            </a:r>
            <a:r>
              <a:rPr lang="fr-FR" sz="2000" dirty="0" smtClean="0"/>
              <a:t> a </a:t>
            </a:r>
            <a:r>
              <a:rPr lang="fr-FR" sz="2000" dirty="0" err="1" smtClean="0"/>
              <a:t>difference</a:t>
            </a:r>
            <a:r>
              <a:rPr lang="fr-FR" sz="2000" dirty="0" smtClean="0"/>
              <a:t> »</a:t>
            </a:r>
          </a:p>
          <a:p>
            <a:pPr marL="514350" indent="-514350">
              <a:buFont typeface="+mj-lt"/>
              <a:buAutoNum type="arabicPeriod"/>
            </a:pP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fr-FR" dirty="0" err="1" smtClean="0"/>
              <a:t>Scholarships</a:t>
            </a:r>
            <a:endParaRPr lang="fr-FR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err="1" smtClean="0"/>
              <a:t>College</a:t>
            </a:r>
            <a:r>
              <a:rPr lang="fr-FR" dirty="0" smtClean="0"/>
              <a:t> </a:t>
            </a:r>
            <a:r>
              <a:rPr lang="fr-FR" dirty="0" err="1" smtClean="0"/>
              <a:t>tuition</a:t>
            </a:r>
            <a:r>
              <a:rPr lang="fr-FR" dirty="0" smtClean="0"/>
              <a:t> </a:t>
            </a:r>
            <a:r>
              <a:rPr lang="fr-FR" dirty="0" err="1" smtClean="0"/>
              <a:t>increasingly</a:t>
            </a:r>
            <a:r>
              <a:rPr lang="fr-FR" dirty="0" smtClean="0"/>
              <a:t> </a:t>
            </a:r>
            <a:r>
              <a:rPr lang="fr-FR" dirty="0" err="1" smtClean="0"/>
              <a:t>expensive</a:t>
            </a:r>
            <a:r>
              <a:rPr lang="fr-FR" dirty="0" smtClean="0"/>
              <a:t>, </a:t>
            </a:r>
            <a:r>
              <a:rPr lang="fr-FR" dirty="0" err="1" smtClean="0"/>
              <a:t>unaffordable</a:t>
            </a:r>
            <a:r>
              <a:rPr lang="fr-FR" dirty="0" smtClean="0"/>
              <a:t> to </a:t>
            </a:r>
            <a:r>
              <a:rPr lang="fr-FR" dirty="0" err="1" smtClean="0"/>
              <a:t>many</a:t>
            </a: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Financial </a:t>
            </a:r>
            <a:r>
              <a:rPr lang="fr-FR" dirty="0" err="1" smtClean="0"/>
              <a:t>aid</a:t>
            </a:r>
            <a:r>
              <a:rPr lang="fr-FR" dirty="0" smtClean="0"/>
              <a:t> </a:t>
            </a:r>
            <a:r>
              <a:rPr lang="fr-FR" dirty="0" err="1" smtClean="0"/>
              <a:t>always</a:t>
            </a:r>
            <a:r>
              <a:rPr lang="fr-FR" dirty="0" smtClean="0"/>
              <a:t> </a:t>
            </a:r>
            <a:r>
              <a:rPr lang="fr-FR" dirty="0" err="1" smtClean="0"/>
              <a:t>available</a:t>
            </a:r>
            <a:r>
              <a:rPr lang="fr-FR" dirty="0" smtClean="0"/>
              <a:t> for diligent </a:t>
            </a:r>
            <a:r>
              <a:rPr lang="fr-FR" dirty="0" err="1" smtClean="0"/>
              <a:t>students</a:t>
            </a:r>
            <a:r>
              <a:rPr lang="fr-FR" dirty="0" smtClean="0"/>
              <a:t> </a:t>
            </a:r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demonstrate</a:t>
            </a:r>
            <a:r>
              <a:rPr lang="fr-FR" dirty="0" smtClean="0"/>
              <a:t> initiative, </a:t>
            </a:r>
            <a:r>
              <a:rPr lang="fr-FR" dirty="0" err="1" smtClean="0"/>
              <a:t>such</a:t>
            </a:r>
            <a:r>
              <a:rPr lang="fr-FR" dirty="0" smtClean="0"/>
              <a:t> as National </a:t>
            </a:r>
            <a:r>
              <a:rPr lang="fr-FR" dirty="0" err="1" smtClean="0"/>
              <a:t>Merit</a:t>
            </a:r>
            <a:r>
              <a:rPr lang="fr-FR" dirty="0" smtClean="0"/>
              <a:t> </a:t>
            </a:r>
            <a:r>
              <a:rPr lang="fr-FR" dirty="0" err="1" smtClean="0"/>
              <a:t>Scholarship</a:t>
            </a:r>
            <a:r>
              <a:rPr lang="fr-FR" dirty="0" smtClean="0"/>
              <a:t>, Siemens </a:t>
            </a:r>
            <a:r>
              <a:rPr lang="fr-FR" dirty="0" err="1" smtClean="0"/>
              <a:t>Award</a:t>
            </a:r>
            <a:r>
              <a:rPr lang="fr-FR" dirty="0" smtClean="0"/>
              <a:t> for Advanced Placement, and </a:t>
            </a:r>
            <a:r>
              <a:rPr lang="fr-FR" dirty="0" err="1" smtClean="0"/>
              <a:t>college</a:t>
            </a:r>
            <a:r>
              <a:rPr lang="fr-FR" dirty="0" smtClean="0"/>
              <a:t> </a:t>
            </a:r>
            <a:r>
              <a:rPr lang="fr-FR" dirty="0" err="1" smtClean="0"/>
              <a:t>offred</a:t>
            </a:r>
            <a:r>
              <a:rPr lang="fr-FR" dirty="0" smtClean="0"/>
              <a:t> </a:t>
            </a:r>
            <a:r>
              <a:rPr lang="fr-FR" dirty="0" err="1" smtClean="0"/>
              <a:t>sholarship</a:t>
            </a:r>
            <a:r>
              <a:rPr lang="fr-FR" dirty="0" smtClean="0"/>
              <a:t> for </a:t>
            </a:r>
            <a:r>
              <a:rPr lang="fr-FR" dirty="0" err="1" smtClean="0"/>
              <a:t>extracurricular</a:t>
            </a:r>
            <a:r>
              <a:rPr lang="fr-FR" dirty="0" smtClean="0"/>
              <a:t> </a:t>
            </a:r>
            <a:r>
              <a:rPr lang="fr-FR" dirty="0" err="1" smtClean="0"/>
              <a:t>activities</a:t>
            </a:r>
            <a:r>
              <a:rPr lang="fr-FR" dirty="0" smtClean="0"/>
              <a:t> (</a:t>
            </a:r>
            <a:r>
              <a:rPr lang="fr-FR" dirty="0" err="1" smtClean="0"/>
              <a:t>athletics</a:t>
            </a:r>
            <a:r>
              <a:rPr lang="fr-FR" dirty="0" smtClean="0"/>
              <a:t>, public service, music, </a:t>
            </a:r>
            <a:r>
              <a:rPr lang="fr-FR" dirty="0" err="1" smtClean="0"/>
              <a:t>mathematics</a:t>
            </a:r>
            <a:r>
              <a:rPr lang="fr-FR" dirty="0" smtClean="0"/>
              <a:t>, and </a:t>
            </a:r>
            <a:r>
              <a:rPr lang="fr-FR" dirty="0" err="1" smtClean="0"/>
              <a:t>significantly</a:t>
            </a:r>
            <a:r>
              <a:rPr lang="fr-FR" dirty="0" smtClean="0"/>
              <a:t> STEAM R&amp;D)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Over $ 4 Million in </a:t>
            </a:r>
            <a:r>
              <a:rPr lang="fr-FR" dirty="0" err="1" smtClean="0"/>
              <a:t>scholarship</a:t>
            </a:r>
            <a:r>
              <a:rPr lang="fr-FR" dirty="0" smtClean="0"/>
              <a:t> are </a:t>
            </a:r>
            <a:r>
              <a:rPr lang="fr-FR" dirty="0" err="1" smtClean="0"/>
              <a:t>distributed</a:t>
            </a:r>
            <a:r>
              <a:rPr lang="fr-FR" dirty="0" smtClean="0"/>
              <a:t> </a:t>
            </a:r>
            <a:r>
              <a:rPr lang="fr-FR" dirty="0" err="1" smtClean="0"/>
              <a:t>thru</a:t>
            </a:r>
            <a:r>
              <a:rPr lang="fr-FR" dirty="0" smtClean="0"/>
              <a:t> ISEF </a:t>
            </a:r>
            <a:r>
              <a:rPr lang="fr-FR" dirty="0" err="1" smtClean="0"/>
              <a:t>fairs</a:t>
            </a:r>
            <a:r>
              <a:rPr lang="fr-FR" dirty="0" smtClean="0"/>
              <a:t> </a:t>
            </a:r>
            <a:r>
              <a:rPr lang="fr-FR" dirty="0" err="1" smtClean="0"/>
              <a:t>every</a:t>
            </a:r>
            <a:r>
              <a:rPr lang="fr-FR" dirty="0" smtClean="0"/>
              <a:t> </a:t>
            </a:r>
            <a:r>
              <a:rPr lang="fr-FR" dirty="0" err="1" smtClean="0"/>
              <a:t>year</a:t>
            </a: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YSF Programs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51784"/>
          </a:xfrm>
        </p:spPr>
        <p:txBody>
          <a:bodyPr>
            <a:normAutofit fontScale="92500" lnSpcReduction="20000"/>
          </a:bodyPr>
          <a:lstStyle/>
          <a:p>
            <a:pPr marL="850392" lvl="1" indent="-457200">
              <a:buFont typeface="+mj-lt"/>
              <a:buAutoNum type="arabicPeriod"/>
            </a:pPr>
            <a:r>
              <a:rPr lang="fr-FR" sz="2200" dirty="0" err="1" smtClean="0"/>
              <a:t>Starting</a:t>
            </a:r>
            <a:r>
              <a:rPr lang="fr-FR" sz="2200" dirty="0" smtClean="0"/>
              <a:t> </a:t>
            </a:r>
            <a:r>
              <a:rPr lang="fr-FR" sz="2200" dirty="0" err="1" smtClean="0"/>
              <a:t>with</a:t>
            </a:r>
            <a:r>
              <a:rPr lang="fr-FR" sz="2200" dirty="0" smtClean="0"/>
              <a:t> S&amp;T </a:t>
            </a:r>
            <a:r>
              <a:rPr lang="fr-FR" sz="2200" dirty="0" err="1" smtClean="0"/>
              <a:t>Fair</a:t>
            </a:r>
            <a:r>
              <a:rPr lang="fr-FR" sz="2200" dirty="0" smtClean="0"/>
              <a:t> in 2011 (National Organiser)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2200" dirty="0" smtClean="0"/>
              <a:t>Workshops on </a:t>
            </a:r>
            <a:r>
              <a:rPr lang="fr-FR" sz="2200" dirty="0" err="1" smtClean="0"/>
              <a:t>Ideation</a:t>
            </a:r>
            <a:r>
              <a:rPr lang="fr-FR" sz="2200" dirty="0" smtClean="0"/>
              <a:t> (</a:t>
            </a:r>
            <a:r>
              <a:rPr lang="fr-FR" sz="2200" dirty="0" err="1" smtClean="0"/>
              <a:t>mid</a:t>
            </a:r>
            <a:r>
              <a:rPr lang="fr-FR" sz="2200" dirty="0" smtClean="0"/>
              <a:t> </a:t>
            </a:r>
            <a:r>
              <a:rPr lang="fr-FR" sz="2200" dirty="0" err="1" smtClean="0"/>
              <a:t>school</a:t>
            </a:r>
            <a:r>
              <a:rPr lang="fr-FR" sz="2200" dirty="0" smtClean="0"/>
              <a:t> </a:t>
            </a:r>
            <a:r>
              <a:rPr lang="fr-FR" sz="2200" dirty="0" err="1" smtClean="0"/>
              <a:t>level</a:t>
            </a:r>
            <a:r>
              <a:rPr lang="fr-FR" sz="2200" dirty="0" smtClean="0"/>
              <a:t>)</a:t>
            </a:r>
            <a:endParaRPr lang="fr-FR" sz="19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fr-FR" sz="2100" dirty="0" smtClean="0"/>
              <a:t>STEAM Camps (multi-</a:t>
            </a:r>
            <a:r>
              <a:rPr lang="fr-FR" sz="2100" dirty="0" err="1" smtClean="0"/>
              <a:t>theme</a:t>
            </a:r>
            <a:r>
              <a:rPr lang="fr-FR" sz="2100" dirty="0" smtClean="0"/>
              <a:t> 12-19 </a:t>
            </a:r>
            <a:r>
              <a:rPr lang="fr-FR" sz="2100" dirty="0" err="1" smtClean="0"/>
              <a:t>years</a:t>
            </a:r>
            <a:r>
              <a:rPr lang="fr-FR" sz="2100" dirty="0" smtClean="0"/>
              <a:t> )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2100" dirty="0" smtClean="0"/>
              <a:t>Mono </a:t>
            </a:r>
            <a:r>
              <a:rPr lang="fr-FR" sz="2100" dirty="0" err="1" smtClean="0"/>
              <a:t>theme</a:t>
            </a:r>
            <a:r>
              <a:rPr lang="fr-FR" sz="2100" dirty="0" smtClean="0"/>
              <a:t> (</a:t>
            </a:r>
            <a:r>
              <a:rPr lang="fr-FR" sz="2100" dirty="0" err="1" smtClean="0"/>
              <a:t>Biodiversity</a:t>
            </a:r>
            <a:r>
              <a:rPr lang="fr-FR" sz="2100" dirty="0" smtClean="0"/>
              <a:t>) camps for </a:t>
            </a:r>
            <a:r>
              <a:rPr lang="fr-FR" sz="2100" dirty="0" err="1" smtClean="0"/>
              <a:t>primary</a:t>
            </a:r>
            <a:r>
              <a:rPr lang="fr-FR" sz="2100" dirty="0" smtClean="0"/>
              <a:t> </a:t>
            </a:r>
            <a:r>
              <a:rPr lang="fr-FR" sz="2100" dirty="0" err="1" smtClean="0"/>
              <a:t>school</a:t>
            </a:r>
            <a:r>
              <a:rPr lang="fr-FR" sz="2100" dirty="0" smtClean="0"/>
              <a:t> kids 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2100" dirty="0" smtClean="0"/>
              <a:t>Training science club </a:t>
            </a:r>
            <a:r>
              <a:rPr lang="fr-FR" sz="2100" dirty="0" err="1" smtClean="0"/>
              <a:t>animators</a:t>
            </a:r>
            <a:r>
              <a:rPr lang="fr-FR" sz="2100" dirty="0" smtClean="0"/>
              <a:t> ( </a:t>
            </a:r>
            <a:r>
              <a:rPr lang="fr-FR" sz="2100" dirty="0" err="1" smtClean="0"/>
              <a:t>Planete</a:t>
            </a:r>
            <a:r>
              <a:rPr lang="fr-FR" sz="2100" dirty="0" smtClean="0"/>
              <a:t> Science)  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2100" dirty="0" smtClean="0"/>
              <a:t>Science </a:t>
            </a:r>
            <a:r>
              <a:rPr lang="fr-FR" sz="2100" dirty="0" err="1" smtClean="0"/>
              <a:t>Week</a:t>
            </a:r>
            <a:r>
              <a:rPr lang="fr-FR" sz="2100" dirty="0" smtClean="0"/>
              <a:t> </a:t>
            </a:r>
            <a:r>
              <a:rPr lang="fr-FR" sz="2100" dirty="0" err="1" smtClean="0"/>
              <a:t>since</a:t>
            </a:r>
            <a:r>
              <a:rPr lang="fr-FR" sz="2100" dirty="0" smtClean="0"/>
              <a:t> 2017 ( 10-15 </a:t>
            </a:r>
            <a:r>
              <a:rPr lang="fr-FR" sz="2100" dirty="0" err="1" smtClean="0"/>
              <a:t>November</a:t>
            </a:r>
            <a:r>
              <a:rPr lang="fr-FR" sz="2100" dirty="0" smtClean="0"/>
              <a:t> of </a:t>
            </a:r>
            <a:r>
              <a:rPr lang="fr-FR" sz="2100" dirty="0" err="1" smtClean="0"/>
              <a:t>each</a:t>
            </a:r>
            <a:r>
              <a:rPr lang="fr-FR" sz="2100" dirty="0" smtClean="0"/>
              <a:t> </a:t>
            </a:r>
            <a:r>
              <a:rPr lang="fr-FR" sz="2100" dirty="0" err="1" smtClean="0"/>
              <a:t>year</a:t>
            </a:r>
            <a:r>
              <a:rPr lang="fr-FR" sz="2100" dirty="0" smtClean="0"/>
              <a:t>) 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2100" dirty="0" smtClean="0"/>
              <a:t>Science Theater Tour </a:t>
            </a:r>
          </a:p>
          <a:p>
            <a:pPr marL="850392" lvl="1" indent="-457200">
              <a:buNone/>
            </a:pPr>
            <a:r>
              <a:rPr lang="fr-FR" sz="2200" dirty="0" err="1" smtClean="0"/>
              <a:t>Starting</a:t>
            </a:r>
            <a:r>
              <a:rPr lang="fr-FR" sz="2200" dirty="0" smtClean="0"/>
              <a:t> 2018 : </a:t>
            </a:r>
            <a:endParaRPr lang="fr-FR" sz="19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fr-FR" sz="1900" dirty="0" smtClean="0"/>
              <a:t>Mono </a:t>
            </a:r>
            <a:r>
              <a:rPr lang="fr-FR" sz="1900" dirty="0" err="1" smtClean="0"/>
              <a:t>theme</a:t>
            </a:r>
            <a:r>
              <a:rPr lang="fr-FR" sz="1900" dirty="0" smtClean="0"/>
              <a:t> STEAM camps ( in addition to multi </a:t>
            </a:r>
            <a:r>
              <a:rPr lang="fr-FR" sz="1900" dirty="0" err="1" smtClean="0"/>
              <a:t>theme</a:t>
            </a:r>
            <a:r>
              <a:rPr lang="fr-FR" sz="1900" dirty="0" smtClean="0"/>
              <a:t> camps) </a:t>
            </a:r>
          </a:p>
          <a:p>
            <a:pPr marL="850392" lvl="1" indent="-457200">
              <a:buFont typeface="+mj-lt"/>
              <a:buAutoNum type="arabicPeriod"/>
            </a:pPr>
            <a:r>
              <a:rPr lang="fr-FR" sz="1900" dirty="0" err="1" smtClean="0"/>
              <a:t>Hosting</a:t>
            </a:r>
            <a:r>
              <a:rPr lang="fr-FR" sz="1900" dirty="0" smtClean="0"/>
              <a:t> International STEAM Camps ( </a:t>
            </a:r>
            <a:r>
              <a:rPr lang="fr-FR" sz="1900" dirty="0" err="1" smtClean="0"/>
              <a:t>Africa</a:t>
            </a:r>
            <a:r>
              <a:rPr lang="fr-FR" sz="1900" dirty="0" smtClean="0"/>
              <a:t> and </a:t>
            </a:r>
            <a:r>
              <a:rPr lang="fr-FR" sz="1900" dirty="0" err="1" smtClean="0"/>
              <a:t>beyond</a:t>
            </a:r>
            <a:r>
              <a:rPr lang="fr-FR" sz="1900" dirty="0" smtClean="0"/>
              <a:t>) </a:t>
            </a:r>
          </a:p>
          <a:p>
            <a:pPr marL="850392" lvl="1" indent="-457200">
              <a:buAutoNum type="arabicPeriod"/>
            </a:pPr>
            <a:r>
              <a:rPr lang="fr-FR" sz="1900" dirty="0" smtClean="0"/>
              <a:t>Science Theater </a:t>
            </a:r>
            <a:r>
              <a:rPr lang="fr-FR" sz="1900" dirty="0" err="1" smtClean="0"/>
              <a:t>Contest</a:t>
            </a:r>
            <a:endParaRPr lang="fr-FR" sz="1900" dirty="0" smtClean="0"/>
          </a:p>
          <a:p>
            <a:pPr marL="850392" lvl="1" indent="-457200">
              <a:buAutoNum type="arabicPeriod"/>
            </a:pPr>
            <a:r>
              <a:rPr lang="fr-FR" sz="1900" dirty="0" smtClean="0"/>
              <a:t>Science &amp; </a:t>
            </a:r>
            <a:r>
              <a:rPr lang="fr-FR" sz="1900" dirty="0" err="1" smtClean="0"/>
              <a:t>Technology</a:t>
            </a:r>
            <a:r>
              <a:rPr lang="fr-FR" sz="1900" dirty="0" smtClean="0"/>
              <a:t> Tours </a:t>
            </a:r>
            <a:r>
              <a:rPr lang="fr-FR" sz="1900" dirty="0" err="1" smtClean="0"/>
              <a:t>worldwide</a:t>
            </a:r>
            <a:endParaRPr lang="fr-FR" sz="1900" dirty="0" smtClean="0"/>
          </a:p>
          <a:p>
            <a:pPr marL="850392" lvl="1" indent="-457200">
              <a:buFont typeface="Wingdings 2"/>
              <a:buAutoNum type="arabicPeriod"/>
            </a:pPr>
            <a:r>
              <a:rPr lang="fr-FR" sz="1900" dirty="0" smtClean="0"/>
              <a:t>Alliance </a:t>
            </a:r>
            <a:r>
              <a:rPr lang="fr-FR" sz="1900" dirty="0" err="1" smtClean="0"/>
              <a:t>with</a:t>
            </a:r>
            <a:r>
              <a:rPr lang="fr-FR" sz="1900" dirty="0" smtClean="0"/>
              <a:t> International Organisation </a:t>
            </a:r>
            <a:r>
              <a:rPr lang="fr-FR" sz="1900" dirty="0" err="1" smtClean="0"/>
              <a:t>engaged</a:t>
            </a:r>
            <a:r>
              <a:rPr lang="fr-FR" sz="1900" dirty="0" smtClean="0"/>
              <a:t> in STEAM </a:t>
            </a:r>
            <a:r>
              <a:rPr lang="fr-FR" sz="1900" dirty="0" err="1" smtClean="0"/>
              <a:t>activities</a:t>
            </a:r>
            <a:r>
              <a:rPr lang="fr-FR" sz="1900" dirty="0" smtClean="0"/>
              <a:t> for </a:t>
            </a:r>
            <a:r>
              <a:rPr lang="fr-FR" sz="1900" dirty="0" err="1" smtClean="0"/>
              <a:t>youth</a:t>
            </a:r>
            <a:r>
              <a:rPr lang="fr-FR" sz="1900" dirty="0" smtClean="0"/>
              <a:t> (International </a:t>
            </a:r>
            <a:r>
              <a:rPr lang="fr-FR" sz="1900" dirty="0" err="1" smtClean="0"/>
              <a:t>Fairs</a:t>
            </a:r>
            <a:r>
              <a:rPr lang="fr-FR" sz="1900" dirty="0" smtClean="0"/>
              <a:t> in Europe, China, </a:t>
            </a:r>
            <a:r>
              <a:rPr lang="fr-FR" sz="1900" dirty="0" err="1" smtClean="0"/>
              <a:t>others</a:t>
            </a:r>
            <a:r>
              <a:rPr lang="fr-FR" sz="1900" dirty="0" smtClean="0"/>
              <a:t>) </a:t>
            </a:r>
          </a:p>
          <a:p>
            <a:pPr marL="850392" lvl="1" indent="-457200">
              <a:buAutoNum type="arabicPeriod"/>
            </a:pPr>
            <a:r>
              <a:rPr lang="fr-FR" sz="1900" dirty="0" smtClean="0"/>
              <a:t>Franchising STEAM clubs </a:t>
            </a:r>
            <a:r>
              <a:rPr lang="fr-FR" sz="1900" dirty="0" err="1" smtClean="0"/>
              <a:t>locally</a:t>
            </a:r>
            <a:endParaRPr lang="fr-FR" sz="19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 algn="ctr"/>
            <a:r>
              <a:rPr lang="fr-FR" dirty="0" err="1" smtClean="0"/>
              <a:t>Tunisia’s</a:t>
            </a:r>
            <a:r>
              <a:rPr lang="fr-FR" dirty="0" smtClean="0"/>
              <a:t> Challenges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The </a:t>
            </a:r>
            <a:r>
              <a:rPr lang="fr-FR" dirty="0" err="1" smtClean="0"/>
              <a:t>Research</a:t>
            </a:r>
            <a:r>
              <a:rPr lang="fr-FR" dirty="0" smtClean="0"/>
              <a:t> Culture </a:t>
            </a:r>
            <a:r>
              <a:rPr lang="fr-FR" dirty="0" err="1" smtClean="0"/>
              <a:t>at</a:t>
            </a:r>
            <a:r>
              <a:rPr lang="fr-FR" dirty="0" smtClean="0"/>
              <a:t> High </a:t>
            </a:r>
            <a:r>
              <a:rPr lang="fr-FR" dirty="0" err="1" smtClean="0"/>
              <a:t>School</a:t>
            </a: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The </a:t>
            </a:r>
            <a:r>
              <a:rPr lang="fr-FR" dirty="0" err="1" smtClean="0"/>
              <a:t>supporting</a:t>
            </a:r>
            <a:r>
              <a:rPr lang="fr-FR" dirty="0" smtClean="0"/>
              <a:t> </a:t>
            </a:r>
            <a:r>
              <a:rPr lang="fr-FR" dirty="0" err="1" smtClean="0"/>
              <a:t>environment</a:t>
            </a:r>
            <a:r>
              <a:rPr lang="fr-FR" dirty="0" smtClean="0"/>
              <a:t> </a:t>
            </a:r>
            <a:r>
              <a:rPr lang="fr-FR" dirty="0" err="1" smtClean="0"/>
              <a:t>outside</a:t>
            </a:r>
            <a:r>
              <a:rPr lang="fr-FR" dirty="0" smtClean="0"/>
              <a:t> </a:t>
            </a:r>
            <a:r>
              <a:rPr lang="fr-FR" dirty="0" err="1" smtClean="0"/>
              <a:t>schools</a:t>
            </a: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err="1" smtClean="0"/>
              <a:t>Finding</a:t>
            </a:r>
            <a:r>
              <a:rPr lang="fr-FR" dirty="0" smtClean="0"/>
              <a:t> </a:t>
            </a:r>
            <a:r>
              <a:rPr lang="fr-FR" dirty="0" err="1" smtClean="0"/>
              <a:t>Labs</a:t>
            </a: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err="1" smtClean="0"/>
              <a:t>Finding</a:t>
            </a:r>
            <a:r>
              <a:rPr lang="fr-FR" dirty="0" smtClean="0"/>
              <a:t> Mentors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err="1" smtClean="0"/>
              <a:t>Finding</a:t>
            </a:r>
            <a:r>
              <a:rPr lang="fr-FR" dirty="0" smtClean="0"/>
              <a:t> </a:t>
            </a:r>
            <a:r>
              <a:rPr lang="fr-FR" dirty="0" err="1" smtClean="0"/>
              <a:t>Means</a:t>
            </a:r>
            <a:endParaRPr lang="fr-F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Collaboration </a:t>
            </a:r>
            <a:r>
              <a:rPr lang="fr-FR" dirty="0" err="1" smtClean="0"/>
              <a:t>with</a:t>
            </a:r>
            <a:r>
              <a:rPr lang="fr-FR" dirty="0" smtClean="0"/>
              <a:t> China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/>
          <a:lstStyle/>
          <a:p>
            <a:r>
              <a:rPr lang="fr-FR" dirty="0" err="1" smtClean="0"/>
              <a:t>Belt</a:t>
            </a:r>
            <a:r>
              <a:rPr lang="fr-FR" dirty="0" smtClean="0"/>
              <a:t> &amp; Road Camp and Workshop </a:t>
            </a:r>
            <a:r>
              <a:rPr lang="fr-FR" dirty="0" err="1" smtClean="0"/>
              <a:t>is</a:t>
            </a:r>
            <a:r>
              <a:rPr lang="fr-FR" dirty="0" smtClean="0"/>
              <a:t> an excellent initiative </a:t>
            </a:r>
          </a:p>
          <a:p>
            <a:r>
              <a:rPr lang="fr-FR" dirty="0" smtClean="0"/>
              <a:t>China </a:t>
            </a:r>
            <a:r>
              <a:rPr lang="fr-FR" dirty="0" err="1" smtClean="0"/>
              <a:t>becomes</a:t>
            </a:r>
            <a:r>
              <a:rPr lang="fr-FR" dirty="0" smtClean="0"/>
              <a:t> a </a:t>
            </a:r>
            <a:r>
              <a:rPr lang="fr-FR" dirty="0" err="1" smtClean="0"/>
              <a:t>leading</a:t>
            </a:r>
            <a:r>
              <a:rPr lang="fr-FR" dirty="0" smtClean="0"/>
              <a:t> nation in STEAM</a:t>
            </a:r>
          </a:p>
          <a:p>
            <a:r>
              <a:rPr lang="fr-FR" dirty="0" smtClean="0"/>
              <a:t>Excellent relation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Tunisia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several</a:t>
            </a:r>
            <a:r>
              <a:rPr lang="fr-FR" dirty="0" smtClean="0"/>
              <a:t> </a:t>
            </a:r>
            <a:r>
              <a:rPr lang="fr-FR" dirty="0" err="1" smtClean="0"/>
              <a:t>projects</a:t>
            </a:r>
            <a:r>
              <a:rPr lang="fr-FR" dirty="0" smtClean="0"/>
              <a:t> in science and </a:t>
            </a:r>
            <a:r>
              <a:rPr lang="fr-FR" dirty="0" err="1" smtClean="0"/>
              <a:t>technology</a:t>
            </a:r>
            <a:r>
              <a:rPr lang="fr-FR" dirty="0" smtClean="0"/>
              <a:t>. </a:t>
            </a:r>
          </a:p>
          <a:p>
            <a:r>
              <a:rPr lang="fr-FR" dirty="0" smtClean="0"/>
              <a:t>Kids component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missing</a:t>
            </a:r>
            <a:endParaRPr lang="fr-FR" dirty="0" smtClean="0"/>
          </a:p>
          <a:p>
            <a:r>
              <a:rPr lang="fr-FR" dirty="0" smtClean="0"/>
              <a:t>Participants exchange in Science </a:t>
            </a:r>
            <a:r>
              <a:rPr lang="fr-FR" dirty="0" err="1" smtClean="0"/>
              <a:t>Fairs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good </a:t>
            </a:r>
            <a:r>
              <a:rPr lang="fr-FR" dirty="0" err="1" smtClean="0"/>
              <a:t>start</a:t>
            </a:r>
            <a:r>
              <a:rPr lang="fr-FR" dirty="0" smtClean="0"/>
              <a:t>. </a:t>
            </a:r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9"/>
            <a:ext cx="8229600" cy="1936236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3600" dirty="0" smtClean="0"/>
              <a:t>THANKS FOR YOUR ATTENTION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6625</TotalTime>
  <Words>479</Words>
  <Application>Microsoft Office PowerPoint</Application>
  <PresentationFormat>全屏显示(4:3)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Débit</vt:lpstr>
      <vt:lpstr>« Tunisia Extra Curricula  STEAM activities,  facts and perspectives   »</vt:lpstr>
      <vt:lpstr>General Context of Education &amp; Technology in Tunisia</vt:lpstr>
      <vt:lpstr>Fondation’s Mission </vt:lpstr>
      <vt:lpstr>Facts about doing Research</vt:lpstr>
      <vt:lpstr>Scholarships</vt:lpstr>
      <vt:lpstr>YSF Programs</vt:lpstr>
      <vt:lpstr>Tunisia’s Challenges</vt:lpstr>
      <vt:lpstr>Collaboration with China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High School Research</dc:title>
  <dc:creator>USER</dc:creator>
  <cp:lastModifiedBy>35</cp:lastModifiedBy>
  <cp:revision>136</cp:revision>
  <dcterms:created xsi:type="dcterms:W3CDTF">2010-12-17T10:28:32Z</dcterms:created>
  <dcterms:modified xsi:type="dcterms:W3CDTF">2017-12-18T07:18:31Z</dcterms:modified>
</cp:coreProperties>
</file>