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9" r:id="rId2"/>
    <p:sldMasterId id="2147483689" r:id="rId3"/>
    <p:sldMasterId id="2147483694" r:id="rId4"/>
    <p:sldMasterId id="2147483698" r:id="rId5"/>
    <p:sldMasterId id="2147483716" r:id="rId6"/>
    <p:sldMasterId id="2147483733" r:id="rId7"/>
    <p:sldMasterId id="2147483741" r:id="rId8"/>
  </p:sldMasterIdLst>
  <p:notesMasterIdLst>
    <p:notesMasterId r:id="rId29"/>
  </p:notesMasterIdLst>
  <p:sldIdLst>
    <p:sldId id="334" r:id="rId9"/>
    <p:sldId id="417" r:id="rId10"/>
    <p:sldId id="418" r:id="rId11"/>
    <p:sldId id="415" r:id="rId12"/>
    <p:sldId id="419" r:id="rId13"/>
    <p:sldId id="329" r:id="rId14"/>
    <p:sldId id="406" r:id="rId15"/>
    <p:sldId id="407" r:id="rId16"/>
    <p:sldId id="420" r:id="rId17"/>
    <p:sldId id="410" r:id="rId18"/>
    <p:sldId id="370" r:id="rId19"/>
    <p:sldId id="412" r:id="rId20"/>
    <p:sldId id="423" r:id="rId21"/>
    <p:sldId id="422" r:id="rId22"/>
    <p:sldId id="408" r:id="rId23"/>
    <p:sldId id="421" r:id="rId24"/>
    <p:sldId id="317" r:id="rId25"/>
    <p:sldId id="411" r:id="rId26"/>
    <p:sldId id="402" r:id="rId27"/>
    <p:sldId id="41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9C3FF"/>
    <a:srgbClr val="E56DD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9" autoAdjust="0"/>
    <p:restoredTop sz="85231" autoAdjust="0"/>
  </p:normalViewPr>
  <p:slideViewPr>
    <p:cSldViewPr>
      <p:cViewPr>
        <p:scale>
          <a:sx n="58" d="100"/>
          <a:sy n="58" d="100"/>
        </p:scale>
        <p:origin x="-8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F8F8D5-21CE-4156-9235-5D3C51332001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4F0D87E-C1F1-4FAB-96F7-FF2F9DA2AD0C}">
      <dgm:prSet phldrT="[Text]" custT="1"/>
      <dgm:spPr/>
      <dgm:t>
        <a:bodyPr/>
        <a:lstStyle/>
        <a:p>
          <a:r>
            <a:rPr lang="en-US" sz="1600" smtClean="0"/>
            <a:t>Changes</a:t>
          </a:r>
          <a:endParaRPr lang="en-US" sz="1600"/>
        </a:p>
      </dgm:t>
    </dgm:pt>
    <dgm:pt modelId="{1377268B-A5FE-4ABF-B77B-2FAC84A24E67}" type="parTrans" cxnId="{C8E15AB5-0AE0-48EF-AA18-BA0FBE92BAF8}">
      <dgm:prSet/>
      <dgm:spPr/>
      <dgm:t>
        <a:bodyPr/>
        <a:lstStyle/>
        <a:p>
          <a:endParaRPr lang="en-US"/>
        </a:p>
      </dgm:t>
    </dgm:pt>
    <dgm:pt modelId="{A44BF237-B724-47A8-BE9B-34CA149696C1}" type="sibTrans" cxnId="{C8E15AB5-0AE0-48EF-AA18-BA0FBE92BAF8}">
      <dgm:prSet/>
      <dgm:spPr/>
      <dgm:t>
        <a:bodyPr/>
        <a:lstStyle/>
        <a:p>
          <a:endParaRPr lang="en-US"/>
        </a:p>
      </dgm:t>
    </dgm:pt>
    <dgm:pt modelId="{68823EF8-DBBA-40A0-9A7D-81A51621F66A}">
      <dgm:prSet phldrT="[Text]"/>
      <dgm:spPr/>
      <dgm:t>
        <a:bodyPr/>
        <a:lstStyle/>
        <a:p>
          <a:r>
            <a:rPr lang="en-US" dirty="0"/>
            <a:t>High level meetings</a:t>
          </a:r>
        </a:p>
      </dgm:t>
    </dgm:pt>
    <dgm:pt modelId="{75B3A4EE-A30E-4A2D-9090-D9A5C3BE899D}" type="parTrans" cxnId="{36215796-8FEE-42EE-9BEB-7F1A1255540A}">
      <dgm:prSet/>
      <dgm:spPr/>
      <dgm:t>
        <a:bodyPr/>
        <a:lstStyle/>
        <a:p>
          <a:endParaRPr lang="en-US"/>
        </a:p>
      </dgm:t>
    </dgm:pt>
    <dgm:pt modelId="{947AAB70-CBD9-43C1-848A-7EA10D64ED5B}" type="sibTrans" cxnId="{36215796-8FEE-42EE-9BEB-7F1A1255540A}">
      <dgm:prSet/>
      <dgm:spPr/>
      <dgm:t>
        <a:bodyPr/>
        <a:lstStyle/>
        <a:p>
          <a:endParaRPr lang="en-US"/>
        </a:p>
      </dgm:t>
    </dgm:pt>
    <dgm:pt modelId="{8FD9A496-C2F3-4B1F-9A74-EF11420CF1A6}">
      <dgm:prSet phldrT="[Text]"/>
      <dgm:spPr/>
      <dgm:t>
        <a:bodyPr/>
        <a:lstStyle/>
        <a:p>
          <a:r>
            <a:rPr lang="en-US"/>
            <a:t>Change form of exams</a:t>
          </a:r>
        </a:p>
      </dgm:t>
    </dgm:pt>
    <dgm:pt modelId="{6674FA79-0E9D-41A9-ADED-7258E0EF9A07}" type="parTrans" cxnId="{D2533E8D-85E9-41FC-A051-43F392AB2842}">
      <dgm:prSet/>
      <dgm:spPr/>
      <dgm:t>
        <a:bodyPr/>
        <a:lstStyle/>
        <a:p>
          <a:endParaRPr lang="en-US"/>
        </a:p>
      </dgm:t>
    </dgm:pt>
    <dgm:pt modelId="{31FF051C-A570-4378-952E-36112420A6C8}" type="sibTrans" cxnId="{D2533E8D-85E9-41FC-A051-43F392AB2842}">
      <dgm:prSet/>
      <dgm:spPr/>
      <dgm:t>
        <a:bodyPr/>
        <a:lstStyle/>
        <a:p>
          <a:endParaRPr lang="en-US"/>
        </a:p>
      </dgm:t>
    </dgm:pt>
    <dgm:pt modelId="{C7FD5AAE-1CC8-4EF3-B25F-BD44BA184F6C}">
      <dgm:prSet phldrT="[Text]"/>
      <dgm:spPr/>
      <dgm:t>
        <a:bodyPr/>
        <a:lstStyle/>
        <a:p>
          <a:r>
            <a:rPr lang="en-US"/>
            <a:t>ToT projects</a:t>
          </a:r>
        </a:p>
      </dgm:t>
    </dgm:pt>
    <dgm:pt modelId="{25678818-0AAD-4473-9269-00FE97693C6F}" type="parTrans" cxnId="{4CF4F0AA-CD9B-4B56-B9D0-C787358CE158}">
      <dgm:prSet/>
      <dgm:spPr/>
      <dgm:t>
        <a:bodyPr/>
        <a:lstStyle/>
        <a:p>
          <a:endParaRPr lang="en-US"/>
        </a:p>
      </dgm:t>
    </dgm:pt>
    <dgm:pt modelId="{7B6F3C85-252D-4C17-841B-F873F23A7BA1}" type="sibTrans" cxnId="{4CF4F0AA-CD9B-4B56-B9D0-C787358CE158}">
      <dgm:prSet/>
      <dgm:spPr/>
      <dgm:t>
        <a:bodyPr/>
        <a:lstStyle/>
        <a:p>
          <a:endParaRPr lang="en-US"/>
        </a:p>
      </dgm:t>
    </dgm:pt>
    <dgm:pt modelId="{076DC990-3089-4450-AB8F-BABB68FCC330}">
      <dgm:prSet phldrT="[Text]"/>
      <dgm:spPr/>
      <dgm:t>
        <a:bodyPr/>
        <a:lstStyle/>
        <a:p>
          <a:r>
            <a:rPr lang="en-US"/>
            <a:t>Change text books</a:t>
          </a:r>
        </a:p>
      </dgm:t>
    </dgm:pt>
    <dgm:pt modelId="{781C78B3-0392-4917-97F9-CFF1692C6A57}" type="parTrans" cxnId="{C019E240-DEA8-4AAB-B840-8925E942DF76}">
      <dgm:prSet/>
      <dgm:spPr/>
      <dgm:t>
        <a:bodyPr/>
        <a:lstStyle/>
        <a:p>
          <a:endParaRPr lang="en-US"/>
        </a:p>
      </dgm:t>
    </dgm:pt>
    <dgm:pt modelId="{B6047152-862C-4E90-8295-13A27C5A91F5}" type="sibTrans" cxnId="{C019E240-DEA8-4AAB-B840-8925E942DF76}">
      <dgm:prSet/>
      <dgm:spPr/>
      <dgm:t>
        <a:bodyPr/>
        <a:lstStyle/>
        <a:p>
          <a:endParaRPr lang="en-US"/>
        </a:p>
      </dgm:t>
    </dgm:pt>
    <dgm:pt modelId="{2BFB127F-E9E2-4730-BFF8-2045B55F4F67}">
      <dgm:prSet/>
      <dgm:spPr/>
      <dgm:t>
        <a:bodyPr/>
        <a:lstStyle/>
        <a:p>
          <a:r>
            <a:rPr lang="en-US"/>
            <a:t>Import curriculum</a:t>
          </a:r>
        </a:p>
      </dgm:t>
    </dgm:pt>
    <dgm:pt modelId="{C11068DF-316F-4479-A257-BC23A9F6234F}" type="parTrans" cxnId="{3E5944AF-CDE6-47D8-8D7F-0D28629EE3F6}">
      <dgm:prSet/>
      <dgm:spPr/>
      <dgm:t>
        <a:bodyPr/>
        <a:lstStyle/>
        <a:p>
          <a:endParaRPr lang="en-US"/>
        </a:p>
      </dgm:t>
    </dgm:pt>
    <dgm:pt modelId="{9DA9B78B-47F5-4358-A353-685DCB7BCAA1}" type="sibTrans" cxnId="{3E5944AF-CDE6-47D8-8D7F-0D28629EE3F6}">
      <dgm:prSet/>
      <dgm:spPr/>
      <dgm:t>
        <a:bodyPr/>
        <a:lstStyle/>
        <a:p>
          <a:endParaRPr lang="en-US"/>
        </a:p>
      </dgm:t>
    </dgm:pt>
    <dgm:pt modelId="{6FCBCFDF-432C-43E8-8E58-E75CF589FA98}" type="pres">
      <dgm:prSet presAssocID="{C8F8F8D5-21CE-4156-9235-5D3C5133200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908FA0-4873-4C0B-875C-077E69EAF844}" type="pres">
      <dgm:prSet presAssocID="{14F0D87E-C1F1-4FAB-96F7-FF2F9DA2AD0C}" presName="centerShape" presStyleLbl="node0" presStyleIdx="0" presStyleCnt="1"/>
      <dgm:spPr/>
      <dgm:t>
        <a:bodyPr/>
        <a:lstStyle/>
        <a:p>
          <a:endParaRPr lang="en-US"/>
        </a:p>
      </dgm:t>
    </dgm:pt>
    <dgm:pt modelId="{85E9A5EF-784D-4FD0-AFFB-62E692BD34D8}" type="pres">
      <dgm:prSet presAssocID="{68823EF8-DBBA-40A0-9A7D-81A51621F66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CB030-082F-4C70-BD97-673D7B802258}" type="pres">
      <dgm:prSet presAssocID="{68823EF8-DBBA-40A0-9A7D-81A51621F66A}" presName="dummy" presStyleCnt="0"/>
      <dgm:spPr/>
      <dgm:t>
        <a:bodyPr/>
        <a:lstStyle/>
        <a:p>
          <a:endParaRPr lang="en-US"/>
        </a:p>
      </dgm:t>
    </dgm:pt>
    <dgm:pt modelId="{7BB581CA-EF3B-45DC-9366-AD27059C2273}" type="pres">
      <dgm:prSet presAssocID="{947AAB70-CBD9-43C1-848A-7EA10D64ED5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FE50E11-E23B-4CDF-B70B-FBE9E418E614}" type="pres">
      <dgm:prSet presAssocID="{8FD9A496-C2F3-4B1F-9A74-EF11420CF1A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68D8D-A7F5-4280-9B54-AB1EFCBDA503}" type="pres">
      <dgm:prSet presAssocID="{8FD9A496-C2F3-4B1F-9A74-EF11420CF1A6}" presName="dummy" presStyleCnt="0"/>
      <dgm:spPr/>
      <dgm:t>
        <a:bodyPr/>
        <a:lstStyle/>
        <a:p>
          <a:endParaRPr lang="en-US"/>
        </a:p>
      </dgm:t>
    </dgm:pt>
    <dgm:pt modelId="{3BBA8003-2801-4231-93D1-C54883270AC3}" type="pres">
      <dgm:prSet presAssocID="{31FF051C-A570-4378-952E-36112420A6C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467CA72-538B-4D6F-8037-18A4BA40664E}" type="pres">
      <dgm:prSet presAssocID="{C7FD5AAE-1CC8-4EF3-B25F-BD44BA184F6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4BDC7-118B-46E4-9F99-B732B6A0CBA6}" type="pres">
      <dgm:prSet presAssocID="{C7FD5AAE-1CC8-4EF3-B25F-BD44BA184F6C}" presName="dummy" presStyleCnt="0"/>
      <dgm:spPr/>
      <dgm:t>
        <a:bodyPr/>
        <a:lstStyle/>
        <a:p>
          <a:endParaRPr lang="en-US"/>
        </a:p>
      </dgm:t>
    </dgm:pt>
    <dgm:pt modelId="{D51FE5E8-9025-4AC4-B427-AAC5B296F70E}" type="pres">
      <dgm:prSet presAssocID="{7B6F3C85-252D-4C17-841B-F873F23A7BA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B2CD841-96D3-4D66-BE75-86EA21A66399}" type="pres">
      <dgm:prSet presAssocID="{2BFB127F-E9E2-4730-BFF8-2045B55F4F6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A9210-98CA-435C-9FDA-67B5C7DFA7CC}" type="pres">
      <dgm:prSet presAssocID="{2BFB127F-E9E2-4730-BFF8-2045B55F4F67}" presName="dummy" presStyleCnt="0"/>
      <dgm:spPr/>
      <dgm:t>
        <a:bodyPr/>
        <a:lstStyle/>
        <a:p>
          <a:endParaRPr lang="en-US"/>
        </a:p>
      </dgm:t>
    </dgm:pt>
    <dgm:pt modelId="{74727681-1155-4E3A-BC17-B2DBBCDAE3B9}" type="pres">
      <dgm:prSet presAssocID="{9DA9B78B-47F5-4358-A353-685DCB7BCAA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59346AE-8991-4633-A866-25F7203E8F81}" type="pres">
      <dgm:prSet presAssocID="{076DC990-3089-4450-AB8F-BABB68FCC33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1AF7E-3A51-42F5-AE53-ABDDD7CD1DFB}" type="pres">
      <dgm:prSet presAssocID="{076DC990-3089-4450-AB8F-BABB68FCC330}" presName="dummy" presStyleCnt="0"/>
      <dgm:spPr/>
      <dgm:t>
        <a:bodyPr/>
        <a:lstStyle/>
        <a:p>
          <a:endParaRPr lang="en-US"/>
        </a:p>
      </dgm:t>
    </dgm:pt>
    <dgm:pt modelId="{96FA8D73-C851-4D8D-8CC8-C6FEC9944EC9}" type="pres">
      <dgm:prSet presAssocID="{B6047152-862C-4E90-8295-13A27C5A91F5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7BABF05C-73F4-4D1C-848C-99D5E3D0995F}" type="presOf" srcId="{076DC990-3089-4450-AB8F-BABB68FCC330}" destId="{859346AE-8991-4633-A866-25F7203E8F81}" srcOrd="0" destOrd="0" presId="urn:microsoft.com/office/officeart/2005/8/layout/radial6"/>
    <dgm:cxn modelId="{D2533E8D-85E9-41FC-A051-43F392AB2842}" srcId="{14F0D87E-C1F1-4FAB-96F7-FF2F9DA2AD0C}" destId="{8FD9A496-C2F3-4B1F-9A74-EF11420CF1A6}" srcOrd="1" destOrd="0" parTransId="{6674FA79-0E9D-41A9-ADED-7258E0EF9A07}" sibTransId="{31FF051C-A570-4378-952E-36112420A6C8}"/>
    <dgm:cxn modelId="{EECEC8C4-79A5-4F57-81A1-2121C386861E}" type="presOf" srcId="{947AAB70-CBD9-43C1-848A-7EA10D64ED5B}" destId="{7BB581CA-EF3B-45DC-9366-AD27059C2273}" srcOrd="0" destOrd="0" presId="urn:microsoft.com/office/officeart/2005/8/layout/radial6"/>
    <dgm:cxn modelId="{66DACE6A-E155-458D-A692-A628327D9908}" type="presOf" srcId="{68823EF8-DBBA-40A0-9A7D-81A51621F66A}" destId="{85E9A5EF-784D-4FD0-AFFB-62E692BD34D8}" srcOrd="0" destOrd="0" presId="urn:microsoft.com/office/officeart/2005/8/layout/radial6"/>
    <dgm:cxn modelId="{CBDBB7B2-985A-47A9-B5E8-71739A5F4D20}" type="presOf" srcId="{14F0D87E-C1F1-4FAB-96F7-FF2F9DA2AD0C}" destId="{24908FA0-4873-4C0B-875C-077E69EAF844}" srcOrd="0" destOrd="0" presId="urn:microsoft.com/office/officeart/2005/8/layout/radial6"/>
    <dgm:cxn modelId="{7F2D8C34-F50A-446B-8A4B-D9C1FD98263B}" type="presOf" srcId="{B6047152-862C-4E90-8295-13A27C5A91F5}" destId="{96FA8D73-C851-4D8D-8CC8-C6FEC9944EC9}" srcOrd="0" destOrd="0" presId="urn:microsoft.com/office/officeart/2005/8/layout/radial6"/>
    <dgm:cxn modelId="{B29D2747-4E57-40E7-A32E-927BF4163BB8}" type="presOf" srcId="{9DA9B78B-47F5-4358-A353-685DCB7BCAA1}" destId="{74727681-1155-4E3A-BC17-B2DBBCDAE3B9}" srcOrd="0" destOrd="0" presId="urn:microsoft.com/office/officeart/2005/8/layout/radial6"/>
    <dgm:cxn modelId="{4CF4F0AA-CD9B-4B56-B9D0-C787358CE158}" srcId="{14F0D87E-C1F1-4FAB-96F7-FF2F9DA2AD0C}" destId="{C7FD5AAE-1CC8-4EF3-B25F-BD44BA184F6C}" srcOrd="2" destOrd="0" parTransId="{25678818-0AAD-4473-9269-00FE97693C6F}" sibTransId="{7B6F3C85-252D-4C17-841B-F873F23A7BA1}"/>
    <dgm:cxn modelId="{2EDA61B5-3BF0-4577-B50A-CCF1A9ACEE44}" type="presOf" srcId="{C7FD5AAE-1CC8-4EF3-B25F-BD44BA184F6C}" destId="{5467CA72-538B-4D6F-8037-18A4BA40664E}" srcOrd="0" destOrd="0" presId="urn:microsoft.com/office/officeart/2005/8/layout/radial6"/>
    <dgm:cxn modelId="{0220363B-A094-4363-BB27-CD550C4369EE}" type="presOf" srcId="{7B6F3C85-252D-4C17-841B-F873F23A7BA1}" destId="{D51FE5E8-9025-4AC4-B427-AAC5B296F70E}" srcOrd="0" destOrd="0" presId="urn:microsoft.com/office/officeart/2005/8/layout/radial6"/>
    <dgm:cxn modelId="{36215796-8FEE-42EE-9BEB-7F1A1255540A}" srcId="{14F0D87E-C1F1-4FAB-96F7-FF2F9DA2AD0C}" destId="{68823EF8-DBBA-40A0-9A7D-81A51621F66A}" srcOrd="0" destOrd="0" parTransId="{75B3A4EE-A30E-4A2D-9090-D9A5C3BE899D}" sibTransId="{947AAB70-CBD9-43C1-848A-7EA10D64ED5B}"/>
    <dgm:cxn modelId="{C019E240-DEA8-4AAB-B840-8925E942DF76}" srcId="{14F0D87E-C1F1-4FAB-96F7-FF2F9DA2AD0C}" destId="{076DC990-3089-4450-AB8F-BABB68FCC330}" srcOrd="4" destOrd="0" parTransId="{781C78B3-0392-4917-97F9-CFF1692C6A57}" sibTransId="{B6047152-862C-4E90-8295-13A27C5A91F5}"/>
    <dgm:cxn modelId="{C8A44953-2F39-47B2-819D-52B593CC4AC1}" type="presOf" srcId="{31FF051C-A570-4378-952E-36112420A6C8}" destId="{3BBA8003-2801-4231-93D1-C54883270AC3}" srcOrd="0" destOrd="0" presId="urn:microsoft.com/office/officeart/2005/8/layout/radial6"/>
    <dgm:cxn modelId="{3E5944AF-CDE6-47D8-8D7F-0D28629EE3F6}" srcId="{14F0D87E-C1F1-4FAB-96F7-FF2F9DA2AD0C}" destId="{2BFB127F-E9E2-4730-BFF8-2045B55F4F67}" srcOrd="3" destOrd="0" parTransId="{C11068DF-316F-4479-A257-BC23A9F6234F}" sibTransId="{9DA9B78B-47F5-4358-A353-685DCB7BCAA1}"/>
    <dgm:cxn modelId="{64FC5982-2037-4473-98D3-1EC78E0CF546}" type="presOf" srcId="{2BFB127F-E9E2-4730-BFF8-2045B55F4F67}" destId="{6B2CD841-96D3-4D66-BE75-86EA21A66399}" srcOrd="0" destOrd="0" presId="urn:microsoft.com/office/officeart/2005/8/layout/radial6"/>
    <dgm:cxn modelId="{0BD5FF24-3D79-4AFF-9B75-9C0C5F022B4F}" type="presOf" srcId="{8FD9A496-C2F3-4B1F-9A74-EF11420CF1A6}" destId="{1FE50E11-E23B-4CDF-B70B-FBE9E418E614}" srcOrd="0" destOrd="0" presId="urn:microsoft.com/office/officeart/2005/8/layout/radial6"/>
    <dgm:cxn modelId="{C8E15AB5-0AE0-48EF-AA18-BA0FBE92BAF8}" srcId="{C8F8F8D5-21CE-4156-9235-5D3C51332001}" destId="{14F0D87E-C1F1-4FAB-96F7-FF2F9DA2AD0C}" srcOrd="0" destOrd="0" parTransId="{1377268B-A5FE-4ABF-B77B-2FAC84A24E67}" sibTransId="{A44BF237-B724-47A8-BE9B-34CA149696C1}"/>
    <dgm:cxn modelId="{09C6FE56-40A9-4567-B2A8-D0D57566C03F}" type="presOf" srcId="{C8F8F8D5-21CE-4156-9235-5D3C51332001}" destId="{6FCBCFDF-432C-43E8-8E58-E75CF589FA98}" srcOrd="0" destOrd="0" presId="urn:microsoft.com/office/officeart/2005/8/layout/radial6"/>
    <dgm:cxn modelId="{B07B5B90-855C-4FCF-B00A-4C3AE0F3D191}" type="presParOf" srcId="{6FCBCFDF-432C-43E8-8E58-E75CF589FA98}" destId="{24908FA0-4873-4C0B-875C-077E69EAF844}" srcOrd="0" destOrd="0" presId="urn:microsoft.com/office/officeart/2005/8/layout/radial6"/>
    <dgm:cxn modelId="{4D97A654-EBB3-45B2-BF83-CBD74026EC4F}" type="presParOf" srcId="{6FCBCFDF-432C-43E8-8E58-E75CF589FA98}" destId="{85E9A5EF-784D-4FD0-AFFB-62E692BD34D8}" srcOrd="1" destOrd="0" presId="urn:microsoft.com/office/officeart/2005/8/layout/radial6"/>
    <dgm:cxn modelId="{0DCA18BC-EA76-4057-B8C2-0DD2CAC2EA67}" type="presParOf" srcId="{6FCBCFDF-432C-43E8-8E58-E75CF589FA98}" destId="{41FCB030-082F-4C70-BD97-673D7B802258}" srcOrd="2" destOrd="0" presId="urn:microsoft.com/office/officeart/2005/8/layout/radial6"/>
    <dgm:cxn modelId="{FBBF9AA2-89D3-4D97-827D-9FB08BEA1BBA}" type="presParOf" srcId="{6FCBCFDF-432C-43E8-8E58-E75CF589FA98}" destId="{7BB581CA-EF3B-45DC-9366-AD27059C2273}" srcOrd="3" destOrd="0" presId="urn:microsoft.com/office/officeart/2005/8/layout/radial6"/>
    <dgm:cxn modelId="{ECF9A597-AC44-41A4-A61E-8083973C5A32}" type="presParOf" srcId="{6FCBCFDF-432C-43E8-8E58-E75CF589FA98}" destId="{1FE50E11-E23B-4CDF-B70B-FBE9E418E614}" srcOrd="4" destOrd="0" presId="urn:microsoft.com/office/officeart/2005/8/layout/radial6"/>
    <dgm:cxn modelId="{49C5DA1A-309A-4890-AD49-0410FC8EBE1B}" type="presParOf" srcId="{6FCBCFDF-432C-43E8-8E58-E75CF589FA98}" destId="{B2568D8D-A7F5-4280-9B54-AB1EFCBDA503}" srcOrd="5" destOrd="0" presId="urn:microsoft.com/office/officeart/2005/8/layout/radial6"/>
    <dgm:cxn modelId="{B5E920D3-634C-4F81-B266-8E19321793C6}" type="presParOf" srcId="{6FCBCFDF-432C-43E8-8E58-E75CF589FA98}" destId="{3BBA8003-2801-4231-93D1-C54883270AC3}" srcOrd="6" destOrd="0" presId="urn:microsoft.com/office/officeart/2005/8/layout/radial6"/>
    <dgm:cxn modelId="{30E901FE-89AE-4DD8-ABD2-6342461FE4B8}" type="presParOf" srcId="{6FCBCFDF-432C-43E8-8E58-E75CF589FA98}" destId="{5467CA72-538B-4D6F-8037-18A4BA40664E}" srcOrd="7" destOrd="0" presId="urn:microsoft.com/office/officeart/2005/8/layout/radial6"/>
    <dgm:cxn modelId="{8FAE3BA4-1F07-4E31-B959-98FBE7B45425}" type="presParOf" srcId="{6FCBCFDF-432C-43E8-8E58-E75CF589FA98}" destId="{40D4BDC7-118B-46E4-9F99-B732B6A0CBA6}" srcOrd="8" destOrd="0" presId="urn:microsoft.com/office/officeart/2005/8/layout/radial6"/>
    <dgm:cxn modelId="{C25F8F2C-F3ED-410A-BC0F-13C430253E30}" type="presParOf" srcId="{6FCBCFDF-432C-43E8-8E58-E75CF589FA98}" destId="{D51FE5E8-9025-4AC4-B427-AAC5B296F70E}" srcOrd="9" destOrd="0" presId="urn:microsoft.com/office/officeart/2005/8/layout/radial6"/>
    <dgm:cxn modelId="{4417D41B-FD85-4FD0-88A8-FF6462E709B4}" type="presParOf" srcId="{6FCBCFDF-432C-43E8-8E58-E75CF589FA98}" destId="{6B2CD841-96D3-4D66-BE75-86EA21A66399}" srcOrd="10" destOrd="0" presId="urn:microsoft.com/office/officeart/2005/8/layout/radial6"/>
    <dgm:cxn modelId="{0A686204-03DD-4F50-ACA8-6992545B1585}" type="presParOf" srcId="{6FCBCFDF-432C-43E8-8E58-E75CF589FA98}" destId="{417A9210-98CA-435C-9FDA-67B5C7DFA7CC}" srcOrd="11" destOrd="0" presId="urn:microsoft.com/office/officeart/2005/8/layout/radial6"/>
    <dgm:cxn modelId="{ED0DFE09-4C26-49B7-A92A-8C04002F5388}" type="presParOf" srcId="{6FCBCFDF-432C-43E8-8E58-E75CF589FA98}" destId="{74727681-1155-4E3A-BC17-B2DBBCDAE3B9}" srcOrd="12" destOrd="0" presId="urn:microsoft.com/office/officeart/2005/8/layout/radial6"/>
    <dgm:cxn modelId="{6045E860-8DA1-4BE5-ADE6-906D2F6DF51C}" type="presParOf" srcId="{6FCBCFDF-432C-43E8-8E58-E75CF589FA98}" destId="{859346AE-8991-4633-A866-25F7203E8F81}" srcOrd="13" destOrd="0" presId="urn:microsoft.com/office/officeart/2005/8/layout/radial6"/>
    <dgm:cxn modelId="{8A3F22D6-F98E-4901-A1BE-708014194DC3}" type="presParOf" srcId="{6FCBCFDF-432C-43E8-8E58-E75CF589FA98}" destId="{9E01AF7E-3A51-42F5-AE53-ABDDD7CD1DFB}" srcOrd="14" destOrd="0" presId="urn:microsoft.com/office/officeart/2005/8/layout/radial6"/>
    <dgm:cxn modelId="{8D83B529-F511-4DC6-AC37-EA96A0878D82}" type="presParOf" srcId="{6FCBCFDF-432C-43E8-8E58-E75CF589FA98}" destId="{96FA8D73-C851-4D8D-8CC8-C6FEC9944EC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B5A045-3CB0-4DD7-9C77-E6CD77B61736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22FCEB-00EB-4BE5-84CA-088E531A5ACC}">
      <dgm:prSet phldrT="[Text]"/>
      <dgm:spPr/>
      <dgm:t>
        <a:bodyPr/>
        <a:lstStyle/>
        <a:p>
          <a:r>
            <a:rPr lang="en-US"/>
            <a:t>STEM ECOSYSTEM</a:t>
          </a:r>
        </a:p>
      </dgm:t>
    </dgm:pt>
    <dgm:pt modelId="{D56AAC26-7E8C-4D89-B424-A5381F11A34A}" type="parTrans" cxnId="{40B3F636-FA72-4B62-B2B5-55EBCBF45886}">
      <dgm:prSet/>
      <dgm:spPr/>
      <dgm:t>
        <a:bodyPr/>
        <a:lstStyle/>
        <a:p>
          <a:endParaRPr lang="en-US"/>
        </a:p>
      </dgm:t>
    </dgm:pt>
    <dgm:pt modelId="{C186D576-4010-4330-8900-3DCED286141D}" type="sibTrans" cxnId="{40B3F636-FA72-4B62-B2B5-55EBCBF45886}">
      <dgm:prSet/>
      <dgm:spPr/>
      <dgm:t>
        <a:bodyPr/>
        <a:lstStyle/>
        <a:p>
          <a:endParaRPr lang="en-US"/>
        </a:p>
      </dgm:t>
    </dgm:pt>
    <dgm:pt modelId="{38EB2778-9014-488D-9A2D-3319C290C24A}">
      <dgm:prSet phldrT="[Text]"/>
      <dgm:spPr/>
      <dgm:t>
        <a:bodyPr/>
        <a:lstStyle/>
        <a:p>
          <a:r>
            <a:rPr lang="en-US"/>
            <a:t>SCIENCE FAIR</a:t>
          </a:r>
        </a:p>
      </dgm:t>
    </dgm:pt>
    <dgm:pt modelId="{1959A694-2489-4450-886D-E53B2A11BBC2}" type="parTrans" cxnId="{E29FFFB9-497E-4852-89FF-8AB7F72CE997}">
      <dgm:prSet/>
      <dgm:spPr/>
      <dgm:t>
        <a:bodyPr/>
        <a:lstStyle/>
        <a:p>
          <a:endParaRPr lang="en-US"/>
        </a:p>
      </dgm:t>
    </dgm:pt>
    <dgm:pt modelId="{1E0A2D96-0AFA-4C73-BCC4-A8ED5CB3FB9C}" type="sibTrans" cxnId="{E29FFFB9-497E-4852-89FF-8AB7F72CE997}">
      <dgm:prSet/>
      <dgm:spPr/>
      <dgm:t>
        <a:bodyPr/>
        <a:lstStyle/>
        <a:p>
          <a:endParaRPr lang="en-US"/>
        </a:p>
      </dgm:t>
    </dgm:pt>
    <dgm:pt modelId="{39DAE427-B5F7-4522-BFA4-50FDFF4BF535}">
      <dgm:prSet phldrT="[Text]"/>
      <dgm:spPr/>
      <dgm:t>
        <a:bodyPr/>
        <a:lstStyle/>
        <a:p>
          <a:r>
            <a:rPr lang="en-US"/>
            <a:t>STEM CLUB</a:t>
          </a:r>
        </a:p>
      </dgm:t>
    </dgm:pt>
    <dgm:pt modelId="{AC83AC2D-32D7-4185-A036-6F15EA065FBA}" type="parTrans" cxnId="{2A12669D-0592-4C3D-890D-447B3B9FCC45}">
      <dgm:prSet/>
      <dgm:spPr/>
      <dgm:t>
        <a:bodyPr/>
        <a:lstStyle/>
        <a:p>
          <a:endParaRPr lang="en-US"/>
        </a:p>
      </dgm:t>
    </dgm:pt>
    <dgm:pt modelId="{534770EA-4D01-47F0-BB45-716AA3F73283}" type="sibTrans" cxnId="{2A12669D-0592-4C3D-890D-447B3B9FCC45}">
      <dgm:prSet/>
      <dgm:spPr/>
      <dgm:t>
        <a:bodyPr/>
        <a:lstStyle/>
        <a:p>
          <a:endParaRPr lang="en-US"/>
        </a:p>
      </dgm:t>
    </dgm:pt>
    <dgm:pt modelId="{BD838D0C-C4C6-4B84-9D62-D5B8D4095F1C}">
      <dgm:prSet phldrT="[Text]"/>
      <dgm:spPr/>
      <dgm:t>
        <a:bodyPr/>
        <a:lstStyle/>
        <a:p>
          <a:r>
            <a:rPr lang="en-US"/>
            <a:t>STEM ToT</a:t>
          </a:r>
        </a:p>
      </dgm:t>
    </dgm:pt>
    <dgm:pt modelId="{104AAAD7-003E-44A8-84F2-75097EB2D534}" type="parTrans" cxnId="{F6426F89-30B9-46C1-AA32-F88B74A10D05}">
      <dgm:prSet/>
      <dgm:spPr/>
      <dgm:t>
        <a:bodyPr/>
        <a:lstStyle/>
        <a:p>
          <a:endParaRPr lang="en-US"/>
        </a:p>
      </dgm:t>
    </dgm:pt>
    <dgm:pt modelId="{51ED992C-EFAA-4B66-BEF6-3C586A7CDA9A}" type="sibTrans" cxnId="{F6426F89-30B9-46C1-AA32-F88B74A10D05}">
      <dgm:prSet/>
      <dgm:spPr/>
      <dgm:t>
        <a:bodyPr/>
        <a:lstStyle/>
        <a:p>
          <a:endParaRPr lang="en-US"/>
        </a:p>
      </dgm:t>
    </dgm:pt>
    <dgm:pt modelId="{CC3C3685-317D-4FD3-BD92-12617CCF324A}">
      <dgm:prSet phldrT="[Text]"/>
      <dgm:spPr/>
      <dgm:t>
        <a:bodyPr/>
        <a:lstStyle/>
        <a:p>
          <a:r>
            <a:rPr lang="en-US" dirty="0"/>
            <a:t>STEM COMPETITION </a:t>
          </a:r>
        </a:p>
      </dgm:t>
    </dgm:pt>
    <dgm:pt modelId="{65846B07-7C3D-469A-B4F0-C84D440C61CD}" type="parTrans" cxnId="{27CAFC4F-1666-4F57-A930-9D7C8BCF12DC}">
      <dgm:prSet/>
      <dgm:spPr/>
      <dgm:t>
        <a:bodyPr/>
        <a:lstStyle/>
        <a:p>
          <a:endParaRPr lang="en-US"/>
        </a:p>
      </dgm:t>
    </dgm:pt>
    <dgm:pt modelId="{40144BF6-A201-4C5F-A9E4-C62A9C70E2F2}" type="sibTrans" cxnId="{27CAFC4F-1666-4F57-A930-9D7C8BCF12DC}">
      <dgm:prSet/>
      <dgm:spPr/>
      <dgm:t>
        <a:bodyPr/>
        <a:lstStyle/>
        <a:p>
          <a:endParaRPr lang="en-US"/>
        </a:p>
      </dgm:t>
    </dgm:pt>
    <dgm:pt modelId="{1F982FD6-06C5-4121-A664-E5D762815CA7}">
      <dgm:prSet/>
      <dgm:spPr/>
      <dgm:t>
        <a:bodyPr/>
        <a:lstStyle/>
        <a:p>
          <a:r>
            <a:rPr lang="en-US"/>
            <a:t>STEM For MANAGER</a:t>
          </a:r>
        </a:p>
      </dgm:t>
    </dgm:pt>
    <dgm:pt modelId="{3F1744D6-C249-4C7C-91E5-783C2DBD2DF7}" type="parTrans" cxnId="{3B942C6E-0D65-4344-BD80-1A80078D5511}">
      <dgm:prSet/>
      <dgm:spPr/>
      <dgm:t>
        <a:bodyPr/>
        <a:lstStyle/>
        <a:p>
          <a:endParaRPr lang="en-US"/>
        </a:p>
      </dgm:t>
    </dgm:pt>
    <dgm:pt modelId="{6F3B4A54-CB17-4DCE-9AC5-3252CB03280C}" type="sibTrans" cxnId="{3B942C6E-0D65-4344-BD80-1A80078D5511}">
      <dgm:prSet/>
      <dgm:spPr/>
      <dgm:t>
        <a:bodyPr/>
        <a:lstStyle/>
        <a:p>
          <a:endParaRPr lang="en-US"/>
        </a:p>
      </dgm:t>
    </dgm:pt>
    <dgm:pt modelId="{B58DEE5F-7D64-48E1-ACAE-B95C29203EAC}">
      <dgm:prSet/>
      <dgm:spPr/>
      <dgm:t>
        <a:bodyPr/>
        <a:lstStyle/>
        <a:p>
          <a:r>
            <a:rPr lang="en-US"/>
            <a:t>STEM LIBRARY</a:t>
          </a:r>
        </a:p>
      </dgm:t>
    </dgm:pt>
    <dgm:pt modelId="{53FF1E8B-43FE-42AE-8617-E41A79697512}" type="parTrans" cxnId="{5805478A-C57F-4F16-87D2-ABBF936D639A}">
      <dgm:prSet/>
      <dgm:spPr/>
      <dgm:t>
        <a:bodyPr/>
        <a:lstStyle/>
        <a:p>
          <a:endParaRPr lang="en-US"/>
        </a:p>
      </dgm:t>
    </dgm:pt>
    <dgm:pt modelId="{CB0086B4-43BB-4437-9BF3-ECBC81BE0DBF}" type="sibTrans" cxnId="{5805478A-C57F-4F16-87D2-ABBF936D639A}">
      <dgm:prSet/>
      <dgm:spPr/>
      <dgm:t>
        <a:bodyPr/>
        <a:lstStyle/>
        <a:p>
          <a:endParaRPr lang="en-US"/>
        </a:p>
      </dgm:t>
    </dgm:pt>
    <dgm:pt modelId="{FBFF0D44-877C-407E-9067-95C94093E0B7}">
      <dgm:prSet/>
      <dgm:spPr/>
      <dgm:t>
        <a:bodyPr/>
        <a:lstStyle/>
        <a:p>
          <a:r>
            <a:rPr lang="en-US"/>
            <a:t>STEM for WOMEN</a:t>
          </a:r>
        </a:p>
      </dgm:t>
    </dgm:pt>
    <dgm:pt modelId="{4781D392-D27C-463D-9937-77D95D867B64}" type="parTrans" cxnId="{3B7EBE03-30E2-4EBC-8AAF-01499DAF098A}">
      <dgm:prSet/>
      <dgm:spPr/>
      <dgm:t>
        <a:bodyPr/>
        <a:lstStyle/>
        <a:p>
          <a:endParaRPr lang="en-US"/>
        </a:p>
      </dgm:t>
    </dgm:pt>
    <dgm:pt modelId="{54ECB922-DA2B-4205-969F-1BD5EEC09FA1}" type="sibTrans" cxnId="{3B7EBE03-30E2-4EBC-8AAF-01499DAF098A}">
      <dgm:prSet/>
      <dgm:spPr/>
      <dgm:t>
        <a:bodyPr/>
        <a:lstStyle/>
        <a:p>
          <a:endParaRPr lang="en-US"/>
        </a:p>
      </dgm:t>
    </dgm:pt>
    <dgm:pt modelId="{73847AA3-9328-4E5C-B72A-CA45405A4E09}">
      <dgm:prSet/>
      <dgm:spPr/>
      <dgm:t>
        <a:bodyPr/>
        <a:lstStyle/>
        <a:p>
          <a:r>
            <a:rPr lang="en-US" dirty="0"/>
            <a:t>SCHOOL BUS</a:t>
          </a:r>
        </a:p>
        <a:p>
          <a:r>
            <a:rPr lang="en-US" dirty="0"/>
            <a:t>in mountainous area</a:t>
          </a:r>
        </a:p>
      </dgm:t>
    </dgm:pt>
    <dgm:pt modelId="{E982D2C9-056B-446D-A8B0-88FCC585EB15}" type="parTrans" cxnId="{568CCCC3-3060-4186-A7F8-95269C17B0CB}">
      <dgm:prSet/>
      <dgm:spPr/>
      <dgm:t>
        <a:bodyPr/>
        <a:lstStyle/>
        <a:p>
          <a:endParaRPr lang="en-US"/>
        </a:p>
      </dgm:t>
    </dgm:pt>
    <dgm:pt modelId="{50FD79A9-8AEB-4F7B-9EE4-89F0302698B6}" type="sibTrans" cxnId="{568CCCC3-3060-4186-A7F8-95269C17B0CB}">
      <dgm:prSet/>
      <dgm:spPr/>
      <dgm:t>
        <a:bodyPr/>
        <a:lstStyle/>
        <a:p>
          <a:endParaRPr lang="en-US"/>
        </a:p>
      </dgm:t>
    </dgm:pt>
    <dgm:pt modelId="{8E5BF76B-FF99-4CDF-A7B9-0717C5CC8506}" type="pres">
      <dgm:prSet presAssocID="{C7B5A045-3CB0-4DD7-9C77-E6CD77B6173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17FE50-0CA6-4569-A5FB-A6C9370C28F7}" type="pres">
      <dgm:prSet presAssocID="{E522FCEB-00EB-4BE5-84CA-088E531A5ACC}" presName="centerShape" presStyleLbl="node0" presStyleIdx="0" presStyleCnt="1"/>
      <dgm:spPr/>
      <dgm:t>
        <a:bodyPr/>
        <a:lstStyle/>
        <a:p>
          <a:endParaRPr lang="en-US"/>
        </a:p>
      </dgm:t>
    </dgm:pt>
    <dgm:pt modelId="{DAD6089E-A42E-4DA0-B2E1-90F5589A27C7}" type="pres">
      <dgm:prSet presAssocID="{38EB2778-9014-488D-9A2D-3319C290C24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ADEAA-ACBF-44CD-966E-85A818C07F93}" type="pres">
      <dgm:prSet presAssocID="{38EB2778-9014-488D-9A2D-3319C290C24A}" presName="dummy" presStyleCnt="0"/>
      <dgm:spPr/>
      <dgm:t>
        <a:bodyPr/>
        <a:lstStyle/>
        <a:p>
          <a:endParaRPr lang="en-US"/>
        </a:p>
      </dgm:t>
    </dgm:pt>
    <dgm:pt modelId="{33717407-5FD4-4155-9DD3-EFCFEFE4568D}" type="pres">
      <dgm:prSet presAssocID="{1E0A2D96-0AFA-4C73-BCC4-A8ED5CB3FB9C}" presName="sibTrans" presStyleLbl="sibTrans2D1" presStyleIdx="0" presStyleCnt="8"/>
      <dgm:spPr/>
      <dgm:t>
        <a:bodyPr/>
        <a:lstStyle/>
        <a:p>
          <a:endParaRPr lang="en-US"/>
        </a:p>
      </dgm:t>
    </dgm:pt>
    <dgm:pt modelId="{822AD2FC-8308-4B79-A020-484D828FFCF8}" type="pres">
      <dgm:prSet presAssocID="{39DAE427-B5F7-4522-BFA4-50FDFF4BF53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FAE05-6782-4896-9902-92252E7F769E}" type="pres">
      <dgm:prSet presAssocID="{39DAE427-B5F7-4522-BFA4-50FDFF4BF535}" presName="dummy" presStyleCnt="0"/>
      <dgm:spPr/>
      <dgm:t>
        <a:bodyPr/>
        <a:lstStyle/>
        <a:p>
          <a:endParaRPr lang="en-US"/>
        </a:p>
      </dgm:t>
    </dgm:pt>
    <dgm:pt modelId="{2A4425E3-6B95-4B77-BB89-F3E7EA716833}" type="pres">
      <dgm:prSet presAssocID="{534770EA-4D01-47F0-BB45-716AA3F73283}" presName="sibTrans" presStyleLbl="sibTrans2D1" presStyleIdx="1" presStyleCnt="8"/>
      <dgm:spPr/>
      <dgm:t>
        <a:bodyPr/>
        <a:lstStyle/>
        <a:p>
          <a:endParaRPr lang="en-US"/>
        </a:p>
      </dgm:t>
    </dgm:pt>
    <dgm:pt modelId="{60998DC2-3F89-44FB-8431-BDD4261F6345}" type="pres">
      <dgm:prSet presAssocID="{B58DEE5F-7D64-48E1-ACAE-B95C29203EA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86216-0F26-41B1-AEE2-22C725DD9F95}" type="pres">
      <dgm:prSet presAssocID="{B58DEE5F-7D64-48E1-ACAE-B95C29203EAC}" presName="dummy" presStyleCnt="0"/>
      <dgm:spPr/>
      <dgm:t>
        <a:bodyPr/>
        <a:lstStyle/>
        <a:p>
          <a:endParaRPr lang="en-US"/>
        </a:p>
      </dgm:t>
    </dgm:pt>
    <dgm:pt modelId="{DF52B0A1-2886-416C-AAE0-3933FF59777D}" type="pres">
      <dgm:prSet presAssocID="{CB0086B4-43BB-4437-9BF3-ECBC81BE0DBF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26E0E8D-AD13-463A-AE4F-874324F15733}" type="pres">
      <dgm:prSet presAssocID="{73847AA3-9328-4E5C-B72A-CA45405A4E0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D110A-51F9-4CEF-9A51-3487B5FFA344}" type="pres">
      <dgm:prSet presAssocID="{73847AA3-9328-4E5C-B72A-CA45405A4E09}" presName="dummy" presStyleCnt="0"/>
      <dgm:spPr/>
      <dgm:t>
        <a:bodyPr/>
        <a:lstStyle/>
        <a:p>
          <a:endParaRPr lang="en-US"/>
        </a:p>
      </dgm:t>
    </dgm:pt>
    <dgm:pt modelId="{063BC5DC-A27B-425D-B811-CC513D9ED6E0}" type="pres">
      <dgm:prSet presAssocID="{50FD79A9-8AEB-4F7B-9EE4-89F0302698B6}" presName="sibTrans" presStyleLbl="sibTrans2D1" presStyleIdx="3" presStyleCnt="8"/>
      <dgm:spPr/>
      <dgm:t>
        <a:bodyPr/>
        <a:lstStyle/>
        <a:p>
          <a:endParaRPr lang="en-US"/>
        </a:p>
      </dgm:t>
    </dgm:pt>
    <dgm:pt modelId="{4DCA997B-086F-4F45-A0EC-C11CABD584F8}" type="pres">
      <dgm:prSet presAssocID="{1F982FD6-06C5-4121-A664-E5D762815CA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F096D-9C26-4090-9450-8BEA82F13E86}" type="pres">
      <dgm:prSet presAssocID="{1F982FD6-06C5-4121-A664-E5D762815CA7}" presName="dummy" presStyleCnt="0"/>
      <dgm:spPr/>
      <dgm:t>
        <a:bodyPr/>
        <a:lstStyle/>
        <a:p>
          <a:endParaRPr lang="en-US"/>
        </a:p>
      </dgm:t>
    </dgm:pt>
    <dgm:pt modelId="{45EFDC8E-29A7-4683-9291-50117EE61B3B}" type="pres">
      <dgm:prSet presAssocID="{6F3B4A54-CB17-4DCE-9AC5-3252CB03280C}" presName="sibTrans" presStyleLbl="sibTrans2D1" presStyleIdx="4" presStyleCnt="8"/>
      <dgm:spPr/>
      <dgm:t>
        <a:bodyPr/>
        <a:lstStyle/>
        <a:p>
          <a:endParaRPr lang="en-US"/>
        </a:p>
      </dgm:t>
    </dgm:pt>
    <dgm:pt modelId="{B43C2F37-B9C2-48F4-9A4A-EF998E57ED92}" type="pres">
      <dgm:prSet presAssocID="{FBFF0D44-877C-407E-9067-95C94093E0B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3BF6C-4C3C-4E26-9736-1464DAF3EEAF}" type="pres">
      <dgm:prSet presAssocID="{FBFF0D44-877C-407E-9067-95C94093E0B7}" presName="dummy" presStyleCnt="0"/>
      <dgm:spPr/>
      <dgm:t>
        <a:bodyPr/>
        <a:lstStyle/>
        <a:p>
          <a:endParaRPr lang="en-US"/>
        </a:p>
      </dgm:t>
    </dgm:pt>
    <dgm:pt modelId="{01D5C06A-9785-4C0D-93B7-C9CB90AC9F3A}" type="pres">
      <dgm:prSet presAssocID="{54ECB922-DA2B-4205-969F-1BD5EEC09FA1}" presName="sibTrans" presStyleLbl="sibTrans2D1" presStyleIdx="5" presStyleCnt="8"/>
      <dgm:spPr/>
      <dgm:t>
        <a:bodyPr/>
        <a:lstStyle/>
        <a:p>
          <a:endParaRPr lang="en-US"/>
        </a:p>
      </dgm:t>
    </dgm:pt>
    <dgm:pt modelId="{1077C0A3-D976-45A9-9060-551E13AD5C03}" type="pres">
      <dgm:prSet presAssocID="{BD838D0C-C4C6-4B84-9D62-D5B8D4095F1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39020-EB65-449A-9357-0C5F21228C21}" type="pres">
      <dgm:prSet presAssocID="{BD838D0C-C4C6-4B84-9D62-D5B8D4095F1C}" presName="dummy" presStyleCnt="0"/>
      <dgm:spPr/>
      <dgm:t>
        <a:bodyPr/>
        <a:lstStyle/>
        <a:p>
          <a:endParaRPr lang="en-US"/>
        </a:p>
      </dgm:t>
    </dgm:pt>
    <dgm:pt modelId="{29F14449-6E40-46DC-9DFB-B68E744547F9}" type="pres">
      <dgm:prSet presAssocID="{51ED992C-EFAA-4B66-BEF6-3C586A7CDA9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C068ED2C-6769-46F5-957F-629D48898D70}" type="pres">
      <dgm:prSet presAssocID="{CC3C3685-317D-4FD3-BD92-12617CCF324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AF268-2432-4D12-8510-0EC89B6BE911}" type="pres">
      <dgm:prSet presAssocID="{CC3C3685-317D-4FD3-BD92-12617CCF324A}" presName="dummy" presStyleCnt="0"/>
      <dgm:spPr/>
      <dgm:t>
        <a:bodyPr/>
        <a:lstStyle/>
        <a:p>
          <a:endParaRPr lang="en-US"/>
        </a:p>
      </dgm:t>
    </dgm:pt>
    <dgm:pt modelId="{FD704601-1458-410A-9EC6-C582CE8B4B02}" type="pres">
      <dgm:prSet presAssocID="{40144BF6-A201-4C5F-A9E4-C62A9C70E2F2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5805478A-C57F-4F16-87D2-ABBF936D639A}" srcId="{E522FCEB-00EB-4BE5-84CA-088E531A5ACC}" destId="{B58DEE5F-7D64-48E1-ACAE-B95C29203EAC}" srcOrd="2" destOrd="0" parTransId="{53FF1E8B-43FE-42AE-8617-E41A79697512}" sibTransId="{CB0086B4-43BB-4437-9BF3-ECBC81BE0DBF}"/>
    <dgm:cxn modelId="{215C8F2A-F0C7-4C19-93C6-D215530444C8}" type="presOf" srcId="{CB0086B4-43BB-4437-9BF3-ECBC81BE0DBF}" destId="{DF52B0A1-2886-416C-AAE0-3933FF59777D}" srcOrd="0" destOrd="0" presId="urn:microsoft.com/office/officeart/2005/8/layout/radial6"/>
    <dgm:cxn modelId="{1F113B5A-1C26-4813-A493-23D1F93263C1}" type="presOf" srcId="{1E0A2D96-0AFA-4C73-BCC4-A8ED5CB3FB9C}" destId="{33717407-5FD4-4155-9DD3-EFCFEFE4568D}" srcOrd="0" destOrd="0" presId="urn:microsoft.com/office/officeart/2005/8/layout/radial6"/>
    <dgm:cxn modelId="{2A12669D-0592-4C3D-890D-447B3B9FCC45}" srcId="{E522FCEB-00EB-4BE5-84CA-088E531A5ACC}" destId="{39DAE427-B5F7-4522-BFA4-50FDFF4BF535}" srcOrd="1" destOrd="0" parTransId="{AC83AC2D-32D7-4185-A036-6F15EA065FBA}" sibTransId="{534770EA-4D01-47F0-BB45-716AA3F73283}"/>
    <dgm:cxn modelId="{68972ECD-08E7-427A-AD91-0F2FB0FF95E3}" type="presOf" srcId="{FBFF0D44-877C-407E-9067-95C94093E0B7}" destId="{B43C2F37-B9C2-48F4-9A4A-EF998E57ED92}" srcOrd="0" destOrd="0" presId="urn:microsoft.com/office/officeart/2005/8/layout/radial6"/>
    <dgm:cxn modelId="{29F5137C-4F9B-4E12-A20F-89795382C229}" type="presOf" srcId="{50FD79A9-8AEB-4F7B-9EE4-89F0302698B6}" destId="{063BC5DC-A27B-425D-B811-CC513D9ED6E0}" srcOrd="0" destOrd="0" presId="urn:microsoft.com/office/officeart/2005/8/layout/radial6"/>
    <dgm:cxn modelId="{27CAFC4F-1666-4F57-A930-9D7C8BCF12DC}" srcId="{E522FCEB-00EB-4BE5-84CA-088E531A5ACC}" destId="{CC3C3685-317D-4FD3-BD92-12617CCF324A}" srcOrd="7" destOrd="0" parTransId="{65846B07-7C3D-469A-B4F0-C84D440C61CD}" sibTransId="{40144BF6-A201-4C5F-A9E4-C62A9C70E2F2}"/>
    <dgm:cxn modelId="{FC0E8E80-C4E6-49C7-81E4-B577F5399723}" type="presOf" srcId="{534770EA-4D01-47F0-BB45-716AA3F73283}" destId="{2A4425E3-6B95-4B77-BB89-F3E7EA716833}" srcOrd="0" destOrd="0" presId="urn:microsoft.com/office/officeart/2005/8/layout/radial6"/>
    <dgm:cxn modelId="{679089DF-408E-4C6D-AAB3-EA6CA0B1D3EE}" type="presOf" srcId="{CC3C3685-317D-4FD3-BD92-12617CCF324A}" destId="{C068ED2C-6769-46F5-957F-629D48898D70}" srcOrd="0" destOrd="0" presId="urn:microsoft.com/office/officeart/2005/8/layout/radial6"/>
    <dgm:cxn modelId="{E29FFFB9-497E-4852-89FF-8AB7F72CE997}" srcId="{E522FCEB-00EB-4BE5-84CA-088E531A5ACC}" destId="{38EB2778-9014-488D-9A2D-3319C290C24A}" srcOrd="0" destOrd="0" parTransId="{1959A694-2489-4450-886D-E53B2A11BBC2}" sibTransId="{1E0A2D96-0AFA-4C73-BCC4-A8ED5CB3FB9C}"/>
    <dgm:cxn modelId="{568CCCC3-3060-4186-A7F8-95269C17B0CB}" srcId="{E522FCEB-00EB-4BE5-84CA-088E531A5ACC}" destId="{73847AA3-9328-4E5C-B72A-CA45405A4E09}" srcOrd="3" destOrd="0" parTransId="{E982D2C9-056B-446D-A8B0-88FCC585EB15}" sibTransId="{50FD79A9-8AEB-4F7B-9EE4-89F0302698B6}"/>
    <dgm:cxn modelId="{7340D230-2333-4272-8898-EC4D33F19EF0}" type="presOf" srcId="{6F3B4A54-CB17-4DCE-9AC5-3252CB03280C}" destId="{45EFDC8E-29A7-4683-9291-50117EE61B3B}" srcOrd="0" destOrd="0" presId="urn:microsoft.com/office/officeart/2005/8/layout/radial6"/>
    <dgm:cxn modelId="{400573AE-8442-4267-B571-A3C04240E90A}" type="presOf" srcId="{1F982FD6-06C5-4121-A664-E5D762815CA7}" destId="{4DCA997B-086F-4F45-A0EC-C11CABD584F8}" srcOrd="0" destOrd="0" presId="urn:microsoft.com/office/officeart/2005/8/layout/radial6"/>
    <dgm:cxn modelId="{40B3F636-FA72-4B62-B2B5-55EBCBF45886}" srcId="{C7B5A045-3CB0-4DD7-9C77-E6CD77B61736}" destId="{E522FCEB-00EB-4BE5-84CA-088E531A5ACC}" srcOrd="0" destOrd="0" parTransId="{D56AAC26-7E8C-4D89-B424-A5381F11A34A}" sibTransId="{C186D576-4010-4330-8900-3DCED286141D}"/>
    <dgm:cxn modelId="{D235B936-155E-433D-8B10-53CC6685E4DC}" type="presOf" srcId="{39DAE427-B5F7-4522-BFA4-50FDFF4BF535}" destId="{822AD2FC-8308-4B79-A020-484D828FFCF8}" srcOrd="0" destOrd="0" presId="urn:microsoft.com/office/officeart/2005/8/layout/radial6"/>
    <dgm:cxn modelId="{3B7EBE03-30E2-4EBC-8AAF-01499DAF098A}" srcId="{E522FCEB-00EB-4BE5-84CA-088E531A5ACC}" destId="{FBFF0D44-877C-407E-9067-95C94093E0B7}" srcOrd="5" destOrd="0" parTransId="{4781D392-D27C-463D-9937-77D95D867B64}" sibTransId="{54ECB922-DA2B-4205-969F-1BD5EEC09FA1}"/>
    <dgm:cxn modelId="{3B942C6E-0D65-4344-BD80-1A80078D5511}" srcId="{E522FCEB-00EB-4BE5-84CA-088E531A5ACC}" destId="{1F982FD6-06C5-4121-A664-E5D762815CA7}" srcOrd="4" destOrd="0" parTransId="{3F1744D6-C249-4C7C-91E5-783C2DBD2DF7}" sibTransId="{6F3B4A54-CB17-4DCE-9AC5-3252CB03280C}"/>
    <dgm:cxn modelId="{11479AB7-AFA9-4F49-9304-0193783B2890}" type="presOf" srcId="{E522FCEB-00EB-4BE5-84CA-088E531A5ACC}" destId="{4517FE50-0CA6-4569-A5FB-A6C9370C28F7}" srcOrd="0" destOrd="0" presId="urn:microsoft.com/office/officeart/2005/8/layout/radial6"/>
    <dgm:cxn modelId="{E519562A-1168-4261-A7B4-E0DC782BA440}" type="presOf" srcId="{54ECB922-DA2B-4205-969F-1BD5EEC09FA1}" destId="{01D5C06A-9785-4C0D-93B7-C9CB90AC9F3A}" srcOrd="0" destOrd="0" presId="urn:microsoft.com/office/officeart/2005/8/layout/radial6"/>
    <dgm:cxn modelId="{C51766E2-7B99-4037-8489-B4466C3D04A4}" type="presOf" srcId="{B58DEE5F-7D64-48E1-ACAE-B95C29203EAC}" destId="{60998DC2-3F89-44FB-8431-BDD4261F6345}" srcOrd="0" destOrd="0" presId="urn:microsoft.com/office/officeart/2005/8/layout/radial6"/>
    <dgm:cxn modelId="{D080FE7A-F86F-48F4-8E5A-3E472C68DA22}" type="presOf" srcId="{C7B5A045-3CB0-4DD7-9C77-E6CD77B61736}" destId="{8E5BF76B-FF99-4CDF-A7B9-0717C5CC8506}" srcOrd="0" destOrd="0" presId="urn:microsoft.com/office/officeart/2005/8/layout/radial6"/>
    <dgm:cxn modelId="{A6F49D40-25FF-4790-94B1-9AF108097034}" type="presOf" srcId="{38EB2778-9014-488D-9A2D-3319C290C24A}" destId="{DAD6089E-A42E-4DA0-B2E1-90F5589A27C7}" srcOrd="0" destOrd="0" presId="urn:microsoft.com/office/officeart/2005/8/layout/radial6"/>
    <dgm:cxn modelId="{F6426F89-30B9-46C1-AA32-F88B74A10D05}" srcId="{E522FCEB-00EB-4BE5-84CA-088E531A5ACC}" destId="{BD838D0C-C4C6-4B84-9D62-D5B8D4095F1C}" srcOrd="6" destOrd="0" parTransId="{104AAAD7-003E-44A8-84F2-75097EB2D534}" sibTransId="{51ED992C-EFAA-4B66-BEF6-3C586A7CDA9A}"/>
    <dgm:cxn modelId="{C338EA26-19AD-4AA5-B35D-7CDD0F34F8B3}" type="presOf" srcId="{40144BF6-A201-4C5F-A9E4-C62A9C70E2F2}" destId="{FD704601-1458-410A-9EC6-C582CE8B4B02}" srcOrd="0" destOrd="0" presId="urn:microsoft.com/office/officeart/2005/8/layout/radial6"/>
    <dgm:cxn modelId="{B9A8A0C8-8625-4BF0-96CC-6BBE24F50465}" type="presOf" srcId="{BD838D0C-C4C6-4B84-9D62-D5B8D4095F1C}" destId="{1077C0A3-D976-45A9-9060-551E13AD5C03}" srcOrd="0" destOrd="0" presId="urn:microsoft.com/office/officeart/2005/8/layout/radial6"/>
    <dgm:cxn modelId="{37D7D7C2-4F76-47FF-98A9-E31E7759EB48}" type="presOf" srcId="{73847AA3-9328-4E5C-B72A-CA45405A4E09}" destId="{126E0E8D-AD13-463A-AE4F-874324F15733}" srcOrd="0" destOrd="0" presId="urn:microsoft.com/office/officeart/2005/8/layout/radial6"/>
    <dgm:cxn modelId="{EB1B91D8-EE84-4454-9116-6FC0F957A94A}" type="presOf" srcId="{51ED992C-EFAA-4B66-BEF6-3C586A7CDA9A}" destId="{29F14449-6E40-46DC-9DFB-B68E744547F9}" srcOrd="0" destOrd="0" presId="urn:microsoft.com/office/officeart/2005/8/layout/radial6"/>
    <dgm:cxn modelId="{2449CB34-725B-47C0-B353-A17F4239A353}" type="presParOf" srcId="{8E5BF76B-FF99-4CDF-A7B9-0717C5CC8506}" destId="{4517FE50-0CA6-4569-A5FB-A6C9370C28F7}" srcOrd="0" destOrd="0" presId="urn:microsoft.com/office/officeart/2005/8/layout/radial6"/>
    <dgm:cxn modelId="{30086C5B-2BC8-4F14-9BF2-9BF654D7EA6F}" type="presParOf" srcId="{8E5BF76B-FF99-4CDF-A7B9-0717C5CC8506}" destId="{DAD6089E-A42E-4DA0-B2E1-90F5589A27C7}" srcOrd="1" destOrd="0" presId="urn:microsoft.com/office/officeart/2005/8/layout/radial6"/>
    <dgm:cxn modelId="{112CAA1F-E0C6-458F-83FF-A96DED0B4193}" type="presParOf" srcId="{8E5BF76B-FF99-4CDF-A7B9-0717C5CC8506}" destId="{4B6ADEAA-ACBF-44CD-966E-85A818C07F93}" srcOrd="2" destOrd="0" presId="urn:microsoft.com/office/officeart/2005/8/layout/radial6"/>
    <dgm:cxn modelId="{F495163A-1FE8-41E1-BBE0-52B644BC9CFA}" type="presParOf" srcId="{8E5BF76B-FF99-4CDF-A7B9-0717C5CC8506}" destId="{33717407-5FD4-4155-9DD3-EFCFEFE4568D}" srcOrd="3" destOrd="0" presId="urn:microsoft.com/office/officeart/2005/8/layout/radial6"/>
    <dgm:cxn modelId="{2CD09300-D1BA-4307-9F18-89D2ABCB3333}" type="presParOf" srcId="{8E5BF76B-FF99-4CDF-A7B9-0717C5CC8506}" destId="{822AD2FC-8308-4B79-A020-484D828FFCF8}" srcOrd="4" destOrd="0" presId="urn:microsoft.com/office/officeart/2005/8/layout/radial6"/>
    <dgm:cxn modelId="{125CB404-D2F5-4919-AEA5-C35024EBBDE9}" type="presParOf" srcId="{8E5BF76B-FF99-4CDF-A7B9-0717C5CC8506}" destId="{E74FAE05-6782-4896-9902-92252E7F769E}" srcOrd="5" destOrd="0" presId="urn:microsoft.com/office/officeart/2005/8/layout/radial6"/>
    <dgm:cxn modelId="{504DD7F4-F2CD-4CDD-8FA6-0EED283AB1F7}" type="presParOf" srcId="{8E5BF76B-FF99-4CDF-A7B9-0717C5CC8506}" destId="{2A4425E3-6B95-4B77-BB89-F3E7EA716833}" srcOrd="6" destOrd="0" presId="urn:microsoft.com/office/officeart/2005/8/layout/radial6"/>
    <dgm:cxn modelId="{BC71CC2D-14C1-4BBC-9437-E0D1FA8F7529}" type="presParOf" srcId="{8E5BF76B-FF99-4CDF-A7B9-0717C5CC8506}" destId="{60998DC2-3F89-44FB-8431-BDD4261F6345}" srcOrd="7" destOrd="0" presId="urn:microsoft.com/office/officeart/2005/8/layout/radial6"/>
    <dgm:cxn modelId="{B97B8AAB-7C91-4B13-BE38-45D78B8B7A2B}" type="presParOf" srcId="{8E5BF76B-FF99-4CDF-A7B9-0717C5CC8506}" destId="{CC486216-0F26-41B1-AEE2-22C725DD9F95}" srcOrd="8" destOrd="0" presId="urn:microsoft.com/office/officeart/2005/8/layout/radial6"/>
    <dgm:cxn modelId="{329D254C-6C09-46A7-9741-AC325217A591}" type="presParOf" srcId="{8E5BF76B-FF99-4CDF-A7B9-0717C5CC8506}" destId="{DF52B0A1-2886-416C-AAE0-3933FF59777D}" srcOrd="9" destOrd="0" presId="urn:microsoft.com/office/officeart/2005/8/layout/radial6"/>
    <dgm:cxn modelId="{5CCA6AF1-6A3E-4EE4-A370-9F4CCA0D42C4}" type="presParOf" srcId="{8E5BF76B-FF99-4CDF-A7B9-0717C5CC8506}" destId="{126E0E8D-AD13-463A-AE4F-874324F15733}" srcOrd="10" destOrd="0" presId="urn:microsoft.com/office/officeart/2005/8/layout/radial6"/>
    <dgm:cxn modelId="{7AA31B5D-F421-4CDA-9A9E-A8903BB06657}" type="presParOf" srcId="{8E5BF76B-FF99-4CDF-A7B9-0717C5CC8506}" destId="{814D110A-51F9-4CEF-9A51-3487B5FFA344}" srcOrd="11" destOrd="0" presId="urn:microsoft.com/office/officeart/2005/8/layout/radial6"/>
    <dgm:cxn modelId="{43CBEEED-82A0-42D1-B568-83D30CC04AEE}" type="presParOf" srcId="{8E5BF76B-FF99-4CDF-A7B9-0717C5CC8506}" destId="{063BC5DC-A27B-425D-B811-CC513D9ED6E0}" srcOrd="12" destOrd="0" presId="urn:microsoft.com/office/officeart/2005/8/layout/radial6"/>
    <dgm:cxn modelId="{0D03121E-2EC4-4AF9-B66C-519B386106D3}" type="presParOf" srcId="{8E5BF76B-FF99-4CDF-A7B9-0717C5CC8506}" destId="{4DCA997B-086F-4F45-A0EC-C11CABD584F8}" srcOrd="13" destOrd="0" presId="urn:microsoft.com/office/officeart/2005/8/layout/radial6"/>
    <dgm:cxn modelId="{2B5FA186-30F7-4FE9-AAE4-66C9F407A31C}" type="presParOf" srcId="{8E5BF76B-FF99-4CDF-A7B9-0717C5CC8506}" destId="{BCDF096D-9C26-4090-9450-8BEA82F13E86}" srcOrd="14" destOrd="0" presId="urn:microsoft.com/office/officeart/2005/8/layout/radial6"/>
    <dgm:cxn modelId="{C0EAA34B-F7FC-4A98-A314-4E8DC23F7996}" type="presParOf" srcId="{8E5BF76B-FF99-4CDF-A7B9-0717C5CC8506}" destId="{45EFDC8E-29A7-4683-9291-50117EE61B3B}" srcOrd="15" destOrd="0" presId="urn:microsoft.com/office/officeart/2005/8/layout/radial6"/>
    <dgm:cxn modelId="{13CD5D56-E355-4597-959A-EB59E60D3581}" type="presParOf" srcId="{8E5BF76B-FF99-4CDF-A7B9-0717C5CC8506}" destId="{B43C2F37-B9C2-48F4-9A4A-EF998E57ED92}" srcOrd="16" destOrd="0" presId="urn:microsoft.com/office/officeart/2005/8/layout/radial6"/>
    <dgm:cxn modelId="{C20C5698-4770-458C-8121-CD6AD9BE7936}" type="presParOf" srcId="{8E5BF76B-FF99-4CDF-A7B9-0717C5CC8506}" destId="{9493BF6C-4C3C-4E26-9736-1464DAF3EEAF}" srcOrd="17" destOrd="0" presId="urn:microsoft.com/office/officeart/2005/8/layout/radial6"/>
    <dgm:cxn modelId="{630A6D68-D45A-4D1F-87C1-4D3D24C37C3B}" type="presParOf" srcId="{8E5BF76B-FF99-4CDF-A7B9-0717C5CC8506}" destId="{01D5C06A-9785-4C0D-93B7-C9CB90AC9F3A}" srcOrd="18" destOrd="0" presId="urn:microsoft.com/office/officeart/2005/8/layout/radial6"/>
    <dgm:cxn modelId="{59676A2F-2716-46F8-B6DE-10FE986E2B46}" type="presParOf" srcId="{8E5BF76B-FF99-4CDF-A7B9-0717C5CC8506}" destId="{1077C0A3-D976-45A9-9060-551E13AD5C03}" srcOrd="19" destOrd="0" presId="urn:microsoft.com/office/officeart/2005/8/layout/radial6"/>
    <dgm:cxn modelId="{7297F638-A2E0-4B64-8AAF-CBFBB3A08E5A}" type="presParOf" srcId="{8E5BF76B-FF99-4CDF-A7B9-0717C5CC8506}" destId="{23339020-EB65-449A-9357-0C5F21228C21}" srcOrd="20" destOrd="0" presId="urn:microsoft.com/office/officeart/2005/8/layout/radial6"/>
    <dgm:cxn modelId="{79B73846-5F54-4224-8E3C-6C19501FBC62}" type="presParOf" srcId="{8E5BF76B-FF99-4CDF-A7B9-0717C5CC8506}" destId="{29F14449-6E40-46DC-9DFB-B68E744547F9}" srcOrd="21" destOrd="0" presId="urn:microsoft.com/office/officeart/2005/8/layout/radial6"/>
    <dgm:cxn modelId="{DAA675BE-2171-45CC-A34D-D449EAC5B442}" type="presParOf" srcId="{8E5BF76B-FF99-4CDF-A7B9-0717C5CC8506}" destId="{C068ED2C-6769-46F5-957F-629D48898D70}" srcOrd="22" destOrd="0" presId="urn:microsoft.com/office/officeart/2005/8/layout/radial6"/>
    <dgm:cxn modelId="{A0A54EDB-0721-4CFA-9E76-285FC4242F65}" type="presParOf" srcId="{8E5BF76B-FF99-4CDF-A7B9-0717C5CC8506}" destId="{D83AF268-2432-4D12-8510-0EC89B6BE911}" srcOrd="23" destOrd="0" presId="urn:microsoft.com/office/officeart/2005/8/layout/radial6"/>
    <dgm:cxn modelId="{91970316-2579-4E21-9ADE-28CF88C78BF9}" type="presParOf" srcId="{8E5BF76B-FF99-4CDF-A7B9-0717C5CC8506}" destId="{FD704601-1458-410A-9EC6-C582CE8B4B0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A8D73-C851-4D8D-8CC8-C6FEC9944EC9}">
      <dsp:nvSpPr>
        <dsp:cNvPr id="0" name=""/>
        <dsp:cNvSpPr/>
      </dsp:nvSpPr>
      <dsp:spPr>
        <a:xfrm>
          <a:off x="1999241" y="563828"/>
          <a:ext cx="3763595" cy="3763595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27681-1155-4E3A-BC17-B2DBBCDAE3B9}">
      <dsp:nvSpPr>
        <dsp:cNvPr id="0" name=""/>
        <dsp:cNvSpPr/>
      </dsp:nvSpPr>
      <dsp:spPr>
        <a:xfrm>
          <a:off x="1999241" y="563828"/>
          <a:ext cx="3763595" cy="3763595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FE5E8-9025-4AC4-B427-AAC5B296F70E}">
      <dsp:nvSpPr>
        <dsp:cNvPr id="0" name=""/>
        <dsp:cNvSpPr/>
      </dsp:nvSpPr>
      <dsp:spPr>
        <a:xfrm>
          <a:off x="1999241" y="563828"/>
          <a:ext cx="3763595" cy="3763595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A8003-2801-4231-93D1-C54883270AC3}">
      <dsp:nvSpPr>
        <dsp:cNvPr id="0" name=""/>
        <dsp:cNvSpPr/>
      </dsp:nvSpPr>
      <dsp:spPr>
        <a:xfrm>
          <a:off x="1999241" y="563828"/>
          <a:ext cx="3763595" cy="3763595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581CA-EF3B-45DC-9366-AD27059C2273}">
      <dsp:nvSpPr>
        <dsp:cNvPr id="0" name=""/>
        <dsp:cNvSpPr/>
      </dsp:nvSpPr>
      <dsp:spPr>
        <a:xfrm>
          <a:off x="1999241" y="563828"/>
          <a:ext cx="3763595" cy="3763595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08FA0-4873-4C0B-875C-077E69EAF844}">
      <dsp:nvSpPr>
        <dsp:cNvPr id="0" name=""/>
        <dsp:cNvSpPr/>
      </dsp:nvSpPr>
      <dsp:spPr>
        <a:xfrm>
          <a:off x="3015006" y="1579593"/>
          <a:ext cx="1732065" cy="1732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Changes</a:t>
          </a:r>
          <a:endParaRPr lang="en-US" sz="1600" kern="1200"/>
        </a:p>
      </dsp:txBody>
      <dsp:txXfrm>
        <a:off x="3268661" y="1833248"/>
        <a:ext cx="1224755" cy="1224755"/>
      </dsp:txXfrm>
    </dsp:sp>
    <dsp:sp modelId="{85E9A5EF-784D-4FD0-AFFB-62E692BD34D8}">
      <dsp:nvSpPr>
        <dsp:cNvPr id="0" name=""/>
        <dsp:cNvSpPr/>
      </dsp:nvSpPr>
      <dsp:spPr>
        <a:xfrm>
          <a:off x="3274816" y="1253"/>
          <a:ext cx="1212445" cy="12124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High level meetings</a:t>
          </a:r>
        </a:p>
      </dsp:txBody>
      <dsp:txXfrm>
        <a:off x="3452374" y="178811"/>
        <a:ext cx="857329" cy="857329"/>
      </dsp:txXfrm>
    </dsp:sp>
    <dsp:sp modelId="{1FE50E11-E23B-4CDF-B70B-FBE9E418E614}">
      <dsp:nvSpPr>
        <dsp:cNvPr id="0" name=""/>
        <dsp:cNvSpPr/>
      </dsp:nvSpPr>
      <dsp:spPr>
        <a:xfrm>
          <a:off x="5023000" y="1271383"/>
          <a:ext cx="1212445" cy="12124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Change form of exams</a:t>
          </a:r>
        </a:p>
      </dsp:txBody>
      <dsp:txXfrm>
        <a:off x="5200558" y="1448941"/>
        <a:ext cx="857329" cy="857329"/>
      </dsp:txXfrm>
    </dsp:sp>
    <dsp:sp modelId="{5467CA72-538B-4D6F-8037-18A4BA40664E}">
      <dsp:nvSpPr>
        <dsp:cNvPr id="0" name=""/>
        <dsp:cNvSpPr/>
      </dsp:nvSpPr>
      <dsp:spPr>
        <a:xfrm>
          <a:off x="4355253" y="3326497"/>
          <a:ext cx="1212445" cy="12124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ToT projects</a:t>
          </a:r>
        </a:p>
      </dsp:txBody>
      <dsp:txXfrm>
        <a:off x="4532811" y="3504055"/>
        <a:ext cx="857329" cy="857329"/>
      </dsp:txXfrm>
    </dsp:sp>
    <dsp:sp modelId="{6B2CD841-96D3-4D66-BE75-86EA21A66399}">
      <dsp:nvSpPr>
        <dsp:cNvPr id="0" name=""/>
        <dsp:cNvSpPr/>
      </dsp:nvSpPr>
      <dsp:spPr>
        <a:xfrm>
          <a:off x="2194378" y="3326497"/>
          <a:ext cx="1212445" cy="12124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Import curriculum</a:t>
          </a:r>
        </a:p>
      </dsp:txBody>
      <dsp:txXfrm>
        <a:off x="2371936" y="3504055"/>
        <a:ext cx="857329" cy="857329"/>
      </dsp:txXfrm>
    </dsp:sp>
    <dsp:sp modelId="{859346AE-8991-4633-A866-25F7203E8F81}">
      <dsp:nvSpPr>
        <dsp:cNvPr id="0" name=""/>
        <dsp:cNvSpPr/>
      </dsp:nvSpPr>
      <dsp:spPr>
        <a:xfrm>
          <a:off x="1526631" y="1271383"/>
          <a:ext cx="1212445" cy="12124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Change text books</a:t>
          </a:r>
        </a:p>
      </dsp:txBody>
      <dsp:txXfrm>
        <a:off x="1704189" y="1448941"/>
        <a:ext cx="857329" cy="857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04601-1458-410A-9EC6-C582CE8B4B02}">
      <dsp:nvSpPr>
        <dsp:cNvPr id="0" name=""/>
        <dsp:cNvSpPr/>
      </dsp:nvSpPr>
      <dsp:spPr>
        <a:xfrm>
          <a:off x="1603561" y="498661"/>
          <a:ext cx="4489076" cy="4489076"/>
        </a:xfrm>
        <a:prstGeom prst="blockArc">
          <a:avLst>
            <a:gd name="adj1" fmla="val 13500000"/>
            <a:gd name="adj2" fmla="val 16200000"/>
            <a:gd name="adj3" fmla="val 343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14449-6E40-46DC-9DFB-B68E744547F9}">
      <dsp:nvSpPr>
        <dsp:cNvPr id="0" name=""/>
        <dsp:cNvSpPr/>
      </dsp:nvSpPr>
      <dsp:spPr>
        <a:xfrm>
          <a:off x="1603561" y="498661"/>
          <a:ext cx="4489076" cy="4489076"/>
        </a:xfrm>
        <a:prstGeom prst="blockArc">
          <a:avLst>
            <a:gd name="adj1" fmla="val 10800000"/>
            <a:gd name="adj2" fmla="val 13500000"/>
            <a:gd name="adj3" fmla="val 343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5C06A-9785-4C0D-93B7-C9CB90AC9F3A}">
      <dsp:nvSpPr>
        <dsp:cNvPr id="0" name=""/>
        <dsp:cNvSpPr/>
      </dsp:nvSpPr>
      <dsp:spPr>
        <a:xfrm>
          <a:off x="1603561" y="498661"/>
          <a:ext cx="4489076" cy="4489076"/>
        </a:xfrm>
        <a:prstGeom prst="blockArc">
          <a:avLst>
            <a:gd name="adj1" fmla="val 8100000"/>
            <a:gd name="adj2" fmla="val 10800000"/>
            <a:gd name="adj3" fmla="val 343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FDC8E-29A7-4683-9291-50117EE61B3B}">
      <dsp:nvSpPr>
        <dsp:cNvPr id="0" name=""/>
        <dsp:cNvSpPr/>
      </dsp:nvSpPr>
      <dsp:spPr>
        <a:xfrm>
          <a:off x="1603561" y="498661"/>
          <a:ext cx="4489076" cy="4489076"/>
        </a:xfrm>
        <a:prstGeom prst="blockArc">
          <a:avLst>
            <a:gd name="adj1" fmla="val 5400000"/>
            <a:gd name="adj2" fmla="val 8100000"/>
            <a:gd name="adj3" fmla="val 343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BC5DC-A27B-425D-B811-CC513D9ED6E0}">
      <dsp:nvSpPr>
        <dsp:cNvPr id="0" name=""/>
        <dsp:cNvSpPr/>
      </dsp:nvSpPr>
      <dsp:spPr>
        <a:xfrm>
          <a:off x="1603561" y="498661"/>
          <a:ext cx="4489076" cy="4489076"/>
        </a:xfrm>
        <a:prstGeom prst="blockArc">
          <a:avLst>
            <a:gd name="adj1" fmla="val 2700000"/>
            <a:gd name="adj2" fmla="val 5400000"/>
            <a:gd name="adj3" fmla="val 343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2B0A1-2886-416C-AAE0-3933FF59777D}">
      <dsp:nvSpPr>
        <dsp:cNvPr id="0" name=""/>
        <dsp:cNvSpPr/>
      </dsp:nvSpPr>
      <dsp:spPr>
        <a:xfrm>
          <a:off x="1603561" y="498661"/>
          <a:ext cx="4489076" cy="4489076"/>
        </a:xfrm>
        <a:prstGeom prst="blockArc">
          <a:avLst>
            <a:gd name="adj1" fmla="val 0"/>
            <a:gd name="adj2" fmla="val 2700000"/>
            <a:gd name="adj3" fmla="val 343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425E3-6B95-4B77-BB89-F3E7EA716833}">
      <dsp:nvSpPr>
        <dsp:cNvPr id="0" name=""/>
        <dsp:cNvSpPr/>
      </dsp:nvSpPr>
      <dsp:spPr>
        <a:xfrm>
          <a:off x="1603561" y="498661"/>
          <a:ext cx="4489076" cy="4489076"/>
        </a:xfrm>
        <a:prstGeom prst="blockArc">
          <a:avLst>
            <a:gd name="adj1" fmla="val 18900000"/>
            <a:gd name="adj2" fmla="val 0"/>
            <a:gd name="adj3" fmla="val 343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17407-5FD4-4155-9DD3-EFCFEFE4568D}">
      <dsp:nvSpPr>
        <dsp:cNvPr id="0" name=""/>
        <dsp:cNvSpPr/>
      </dsp:nvSpPr>
      <dsp:spPr>
        <a:xfrm>
          <a:off x="1603561" y="498661"/>
          <a:ext cx="4489076" cy="4489076"/>
        </a:xfrm>
        <a:prstGeom prst="blockArc">
          <a:avLst>
            <a:gd name="adj1" fmla="val 16200000"/>
            <a:gd name="adj2" fmla="val 18900000"/>
            <a:gd name="adj3" fmla="val 343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7FE50-0CA6-4569-A5FB-A6C9370C28F7}">
      <dsp:nvSpPr>
        <dsp:cNvPr id="0" name=""/>
        <dsp:cNvSpPr/>
      </dsp:nvSpPr>
      <dsp:spPr>
        <a:xfrm>
          <a:off x="3084304" y="1979404"/>
          <a:ext cx="1527590" cy="1527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STEM ECOSYSTEM</a:t>
          </a:r>
        </a:p>
      </dsp:txBody>
      <dsp:txXfrm>
        <a:off x="3308014" y="2203114"/>
        <a:ext cx="1080170" cy="1080170"/>
      </dsp:txXfrm>
    </dsp:sp>
    <dsp:sp modelId="{DAD6089E-A42E-4DA0-B2E1-90F5589A27C7}">
      <dsp:nvSpPr>
        <dsp:cNvPr id="0" name=""/>
        <dsp:cNvSpPr/>
      </dsp:nvSpPr>
      <dsp:spPr>
        <a:xfrm>
          <a:off x="3313443" y="2499"/>
          <a:ext cx="1069313" cy="10693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SCIENCE FAIR</a:t>
          </a:r>
        </a:p>
      </dsp:txBody>
      <dsp:txXfrm>
        <a:off x="3470040" y="159096"/>
        <a:ext cx="756119" cy="756119"/>
      </dsp:txXfrm>
    </dsp:sp>
    <dsp:sp modelId="{822AD2FC-8308-4B79-A020-484D828FFCF8}">
      <dsp:nvSpPr>
        <dsp:cNvPr id="0" name=""/>
        <dsp:cNvSpPr/>
      </dsp:nvSpPr>
      <dsp:spPr>
        <a:xfrm>
          <a:off x="4873351" y="648634"/>
          <a:ext cx="1069313" cy="10693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STEM CLUB</a:t>
          </a:r>
        </a:p>
      </dsp:txBody>
      <dsp:txXfrm>
        <a:off x="5029948" y="805231"/>
        <a:ext cx="756119" cy="756119"/>
      </dsp:txXfrm>
    </dsp:sp>
    <dsp:sp modelId="{60998DC2-3F89-44FB-8431-BDD4261F6345}">
      <dsp:nvSpPr>
        <dsp:cNvPr id="0" name=""/>
        <dsp:cNvSpPr/>
      </dsp:nvSpPr>
      <dsp:spPr>
        <a:xfrm>
          <a:off x="5519486" y="2208542"/>
          <a:ext cx="1069313" cy="10693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STEM LIBRARY</a:t>
          </a:r>
        </a:p>
      </dsp:txBody>
      <dsp:txXfrm>
        <a:off x="5676083" y="2365139"/>
        <a:ext cx="756119" cy="756119"/>
      </dsp:txXfrm>
    </dsp:sp>
    <dsp:sp modelId="{126E0E8D-AD13-463A-AE4F-874324F15733}">
      <dsp:nvSpPr>
        <dsp:cNvPr id="0" name=""/>
        <dsp:cNvSpPr/>
      </dsp:nvSpPr>
      <dsp:spPr>
        <a:xfrm>
          <a:off x="4873351" y="3768450"/>
          <a:ext cx="1069313" cy="10693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SCHOOL BUS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in mountainous area</a:t>
          </a:r>
        </a:p>
      </dsp:txBody>
      <dsp:txXfrm>
        <a:off x="5029948" y="3925047"/>
        <a:ext cx="756119" cy="756119"/>
      </dsp:txXfrm>
    </dsp:sp>
    <dsp:sp modelId="{4DCA997B-086F-4F45-A0EC-C11CABD584F8}">
      <dsp:nvSpPr>
        <dsp:cNvPr id="0" name=""/>
        <dsp:cNvSpPr/>
      </dsp:nvSpPr>
      <dsp:spPr>
        <a:xfrm>
          <a:off x="3313443" y="4414585"/>
          <a:ext cx="1069313" cy="106931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STEM For MANAGER</a:t>
          </a:r>
        </a:p>
      </dsp:txBody>
      <dsp:txXfrm>
        <a:off x="3470040" y="4571182"/>
        <a:ext cx="756119" cy="756119"/>
      </dsp:txXfrm>
    </dsp:sp>
    <dsp:sp modelId="{B43C2F37-B9C2-48F4-9A4A-EF998E57ED92}">
      <dsp:nvSpPr>
        <dsp:cNvPr id="0" name=""/>
        <dsp:cNvSpPr/>
      </dsp:nvSpPr>
      <dsp:spPr>
        <a:xfrm>
          <a:off x="1753535" y="3768450"/>
          <a:ext cx="1069313" cy="10693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STEM for WOMEN</a:t>
          </a:r>
        </a:p>
      </dsp:txBody>
      <dsp:txXfrm>
        <a:off x="1910132" y="3925047"/>
        <a:ext cx="756119" cy="756119"/>
      </dsp:txXfrm>
    </dsp:sp>
    <dsp:sp modelId="{1077C0A3-D976-45A9-9060-551E13AD5C03}">
      <dsp:nvSpPr>
        <dsp:cNvPr id="0" name=""/>
        <dsp:cNvSpPr/>
      </dsp:nvSpPr>
      <dsp:spPr>
        <a:xfrm>
          <a:off x="1107400" y="2208542"/>
          <a:ext cx="1069313" cy="10693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STEM ToT</a:t>
          </a:r>
        </a:p>
      </dsp:txBody>
      <dsp:txXfrm>
        <a:off x="1263997" y="2365139"/>
        <a:ext cx="756119" cy="756119"/>
      </dsp:txXfrm>
    </dsp:sp>
    <dsp:sp modelId="{C068ED2C-6769-46F5-957F-629D48898D70}">
      <dsp:nvSpPr>
        <dsp:cNvPr id="0" name=""/>
        <dsp:cNvSpPr/>
      </dsp:nvSpPr>
      <dsp:spPr>
        <a:xfrm>
          <a:off x="1753535" y="648634"/>
          <a:ext cx="1069313" cy="10693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STEM COMPETITION </a:t>
          </a:r>
        </a:p>
      </dsp:txBody>
      <dsp:txXfrm>
        <a:off x="1910132" y="805231"/>
        <a:ext cx="756119" cy="756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AC770-E9FA-4B1D-8720-765CD0B74E3F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AAC7F-BD8D-4E7E-9E66-E61E761A2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882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AAC7F-BD8D-4E7E-9E66-E61E761A23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08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6AAC7F-BD8D-4E7E-9E66-E61E761A2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249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AAC7F-BD8D-4E7E-9E66-E61E761A23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82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6AAC7F-BD8D-4E7E-9E66-E61E761A2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342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AAC7F-BD8D-4E7E-9E66-E61E761A23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95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94B09-5B37-4D5C-AFD2-D2D3F1C3D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811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3309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AAC7F-BD8D-4E7E-9E66-E61E761A23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14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AAC7F-BD8D-4E7E-9E66-E61E761A23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50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6AAC7F-BD8D-4E7E-9E66-E61E761A2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786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AAC7F-BD8D-4E7E-9E66-E61E761A23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38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AAC7F-BD8D-4E7E-9E66-E61E761A23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98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AAC7F-BD8D-4E7E-9E66-E61E761A23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39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6AAC7F-BD8D-4E7E-9E66-E61E761A2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67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AAC7F-BD8D-4E7E-9E66-E61E761A23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2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2350C4-849C-420A-91F3-5AF9C01A98C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8402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475D8B-0922-4128-B383-7DE38860DAF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19379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4C2072-B659-4911-A9E0-BF7C20B8141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62708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F28B1-33C0-4633-8A05-F20DC6FCBE2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65060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475D8B-0922-4128-B383-7DE38860DAF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04526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A4C80-5432-4EB2-AED0-DD43F6AD66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5A91A-B839-4BE8-BF73-9E87EBE77B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277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842476" y="1596100"/>
            <a:ext cx="4115399" cy="82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842476" y="2557708"/>
            <a:ext cx="4115399" cy="360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184" y="2760910"/>
            <a:ext cx="1037814" cy="138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2" y="12"/>
            <a:ext cx="2077779" cy="277036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7070024" y="2763106"/>
            <a:ext cx="1037699" cy="13835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8106245" y="4144683"/>
            <a:ext cx="1037699" cy="13835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7070024" y="2"/>
            <a:ext cx="1037699" cy="13835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7" y="5474393"/>
            <a:ext cx="1037699" cy="1383599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0" y="4782796"/>
            <a:ext cx="5187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518690" y="5474387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6551322" y="-12"/>
            <a:ext cx="518700" cy="691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7587465" y="3444987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grpSp>
        <p:nvGrpSpPr>
          <p:cNvPr id="101" name="Shape 101"/>
          <p:cNvGrpSpPr/>
          <p:nvPr/>
        </p:nvGrpSpPr>
        <p:grpSpPr>
          <a:xfrm>
            <a:off x="7332941" y="359734"/>
            <a:ext cx="498130" cy="664135"/>
            <a:chOff x="1923675" y="1633650"/>
            <a:chExt cx="436000" cy="435975"/>
          </a:xfrm>
        </p:grpSpPr>
        <p:sp>
          <p:nvSpPr>
            <p:cNvPr id="102" name="Shape 102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82017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6D663-D67E-4FD3-9EFE-17DA0845FFC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6323-5262-41DD-939D-A1CBC54734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31888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DBEA30-6327-49A2-B44E-FDE8C30303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D47A4-D426-42EB-B1A7-D696A364C5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50659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2305100" y="1548067"/>
            <a:ext cx="6153000" cy="1546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723693" y="5626787"/>
            <a:ext cx="794875" cy="1314316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-58318" y="4071048"/>
            <a:ext cx="782014" cy="1187141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4025101" y="4563228"/>
            <a:ext cx="370864" cy="107944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3078045" y="4171138"/>
            <a:ext cx="730670" cy="1194413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5401647" y="4380950"/>
            <a:ext cx="805934" cy="1001116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8364459" y="4462457"/>
            <a:ext cx="873792" cy="800345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4551116" y="4167387"/>
            <a:ext cx="657208" cy="905635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4419882" y="5326446"/>
            <a:ext cx="919681" cy="1267876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2644911" y="5382049"/>
            <a:ext cx="890356" cy="942400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116541" y="4248208"/>
            <a:ext cx="829754" cy="1040216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1347361" y="4248195"/>
            <a:ext cx="599145" cy="9424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681615" y="6418078"/>
            <a:ext cx="816943" cy="418621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7146422" y="6011685"/>
            <a:ext cx="1040883" cy="97416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7146431" y="4139242"/>
            <a:ext cx="684731" cy="961949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262208" y="6306021"/>
            <a:ext cx="525045" cy="496888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8376372" y="6305415"/>
            <a:ext cx="508531" cy="433300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3808716" y="5905769"/>
            <a:ext cx="570934" cy="75637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7975391" y="4071028"/>
            <a:ext cx="541559" cy="905701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570785" y="5371059"/>
            <a:ext cx="734323" cy="964419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247061" y="5459834"/>
            <a:ext cx="275433" cy="325609"/>
          </a:xfrm>
          <a:custGeom>
            <a:avLst/>
            <a:gdLst/>
            <a:ahLst/>
            <a:cxnLst/>
            <a:rect l="0" t="0" r="0" b="0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8516943" y="5443845"/>
            <a:ext cx="690236" cy="680511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859714" y="4556590"/>
            <a:ext cx="317619" cy="87867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84" name="Shape 184"/>
          <p:cNvSpPr/>
          <p:nvPr/>
        </p:nvSpPr>
        <p:spPr>
          <a:xfrm rot="1920742">
            <a:off x="5707037" y="5618653"/>
            <a:ext cx="884796" cy="1001111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85" name="Shape 185"/>
          <p:cNvSpPr/>
          <p:nvPr/>
        </p:nvSpPr>
        <p:spPr>
          <a:xfrm rot="-3496844">
            <a:off x="26196" y="6090153"/>
            <a:ext cx="717136" cy="464440"/>
          </a:xfrm>
          <a:custGeom>
            <a:avLst/>
            <a:gdLst/>
            <a:ahLst/>
            <a:cxnLst/>
            <a:rect l="0" t="0" r="0" b="0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7518183" y="5288439"/>
            <a:ext cx="846268" cy="797944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87" name="Shape 187"/>
          <p:cNvSpPr/>
          <p:nvPr/>
        </p:nvSpPr>
        <p:spPr>
          <a:xfrm rot="-5400000">
            <a:off x="6414492" y="4133843"/>
            <a:ext cx="658425" cy="63153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6453206" y="4941209"/>
            <a:ext cx="666365" cy="1003585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866011" y="6323837"/>
            <a:ext cx="681078" cy="607048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6669806" y="6152525"/>
            <a:ext cx="308461" cy="440640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13401658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2159325" y="2882401"/>
            <a:ext cx="4825500" cy="1093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8pPr>
            <a:lvl9pPr lvl="8" algn="ctr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7302881" y="-392481"/>
            <a:ext cx="450549" cy="744977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-35373" y="4489283"/>
            <a:ext cx="443259" cy="672893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8817948" y="4586214"/>
            <a:ext cx="414157" cy="677015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8742974" y="5555568"/>
            <a:ext cx="495281" cy="453651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8360955" y="6009221"/>
            <a:ext cx="372517" cy="513331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-77078" y="1984024"/>
            <a:ext cx="339602" cy="534155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8052571" y="6433679"/>
            <a:ext cx="589992" cy="552172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8052577" y="5509768"/>
            <a:ext cx="388118" cy="545251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7430899" y="6497560"/>
            <a:ext cx="297605" cy="281645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8749726" y="6600167"/>
            <a:ext cx="288245" cy="245603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8522443" y="5333705"/>
            <a:ext cx="306966" cy="513368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8829403" y="6111824"/>
            <a:ext cx="391238" cy="38572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8963978" y="1784957"/>
            <a:ext cx="180032" cy="498051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60" name="Shape 260"/>
          <p:cNvSpPr/>
          <p:nvPr/>
        </p:nvSpPr>
        <p:spPr>
          <a:xfrm rot="-2426120">
            <a:off x="7110132" y="6502682"/>
            <a:ext cx="279909" cy="477295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7659647" y="5826929"/>
            <a:ext cx="377708" cy="568849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8797588" y="4104976"/>
            <a:ext cx="386047" cy="34408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7782421" y="6513509"/>
            <a:ext cx="174841" cy="249763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346878" y="811485"/>
            <a:ext cx="210213" cy="611851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645011" y="474615"/>
            <a:ext cx="414157" cy="677015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8318810" y="-39763"/>
            <a:ext cx="456818" cy="567451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-7" y="1351155"/>
            <a:ext cx="372517" cy="513331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8699357" y="238815"/>
            <a:ext cx="521291" cy="718655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700454" y="6076800"/>
            <a:ext cx="504670" cy="534169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258966" y="-115001"/>
            <a:ext cx="470320" cy="589613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-35015" y="5434124"/>
            <a:ext cx="339602" cy="534155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721257" y="6664024"/>
            <a:ext cx="463058" cy="237283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-243127" y="72279"/>
            <a:ext cx="589992" cy="552172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7842052" y="-134498"/>
            <a:ext cx="388118" cy="545251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-38626" y="772060"/>
            <a:ext cx="297605" cy="281645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1403776" y="15333"/>
            <a:ext cx="288245" cy="245603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955989" y="-76221"/>
            <a:ext cx="323616" cy="428727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1333293" y="6237939"/>
            <a:ext cx="306966" cy="513368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91624" y="6070570"/>
            <a:ext cx="416228" cy="546649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1525678" y="6548458"/>
            <a:ext cx="391238" cy="38572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2703" y="6533640"/>
            <a:ext cx="180032" cy="498051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82" name="Shape 282"/>
          <p:cNvSpPr/>
          <p:nvPr/>
        </p:nvSpPr>
        <p:spPr>
          <a:xfrm rot="1920548">
            <a:off x="8225551" y="833699"/>
            <a:ext cx="501521" cy="567408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346867" y="5418857"/>
            <a:ext cx="479680" cy="452289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84" name="Shape 284"/>
          <p:cNvSpPr/>
          <p:nvPr/>
        </p:nvSpPr>
        <p:spPr>
          <a:xfrm rot="-5400000">
            <a:off x="7949629" y="482233"/>
            <a:ext cx="373207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8801760" y="1053694"/>
            <a:ext cx="377708" cy="568849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258963" y="6610610"/>
            <a:ext cx="386047" cy="34408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8699346" y="1535208"/>
            <a:ext cx="174841" cy="249763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4C2F4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15706393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747926" y="300033"/>
            <a:ext cx="6140399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747926" y="1737115"/>
            <a:ext cx="6140399" cy="48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5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91" name="Shape 291"/>
          <p:cNvGrpSpPr/>
          <p:nvPr/>
        </p:nvGrpSpPr>
        <p:grpSpPr>
          <a:xfrm>
            <a:off x="7442903" y="-121537"/>
            <a:ext cx="1796289" cy="7107432"/>
            <a:chOff x="6023725" y="842300"/>
            <a:chExt cx="1358150" cy="4030375"/>
          </a:xfrm>
        </p:grpSpPr>
        <p:sp>
          <p:nvSpPr>
            <p:cNvPr id="292" name="Shape 292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A4C2F4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</p:grpSp>
      <p:cxnSp>
        <p:nvCxnSpPr>
          <p:cNvPr id="321" name="Shape 321"/>
          <p:cNvCxnSpPr/>
          <p:nvPr/>
        </p:nvCxnSpPr>
        <p:spPr>
          <a:xfrm>
            <a:off x="850476" y="1375233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65530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1552DD-599B-4DF2-82CF-C19E526B3B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29917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51641D-0AD5-431B-A475-6DB38BC82DC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6101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01"/>
          <p:cNvPicPr>
            <a:picLocks noChangeAspect="1" noChangeArrowheads="1"/>
          </p:cNvPicPr>
          <p:nvPr/>
        </p:nvPicPr>
        <p:blipFill>
          <a:blip r:embed="rId3"/>
          <a:srcRect l="8531" b="6250"/>
          <a:stretch>
            <a:fillRect/>
          </a:stretch>
        </p:blipFill>
        <p:spPr bwMode="gray">
          <a:xfrm>
            <a:off x="0" y="0"/>
            <a:ext cx="1600200" cy="6858000"/>
          </a:xfrm>
          <a:prstGeom prst="rect">
            <a:avLst/>
          </a:prstGeom>
          <a:noFill/>
        </p:spPr>
      </p:pic>
      <p:sp>
        <p:nvSpPr>
          <p:cNvPr id="1053" name="Freeform 29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/>
            <a:ahLst/>
            <a:cxnLst>
              <a:cxn ang="0">
                <a:pos x="312" y="4336"/>
              </a:cxn>
              <a:cxn ang="0">
                <a:pos x="0" y="0"/>
              </a:cxn>
              <a:cxn ang="0">
                <a:pos x="5480" y="0"/>
              </a:cxn>
              <a:cxn ang="0">
                <a:pos x="5480" y="4320"/>
              </a:cxn>
              <a:cxn ang="0">
                <a:pos x="312" y="4336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194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29200" y="6477000"/>
            <a:ext cx="198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27F442-101D-49AB-AA9B-0EBBAE97EFB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4" name="Picture 20" descr="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76200" y="5638800"/>
            <a:ext cx="1676400" cy="1155700"/>
          </a:xfrm>
          <a:prstGeom prst="rect">
            <a:avLst/>
          </a:prstGeom>
          <a:noFill/>
        </p:spPr>
      </p:pic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0" name="Rectangle 16" descr="04"/>
          <p:cNvSpPr>
            <a:spLocks noChangeArrowheads="1"/>
          </p:cNvSpPr>
          <p:nvPr/>
        </p:nvSpPr>
        <p:spPr bwMode="gray">
          <a:xfrm rot="1760290">
            <a:off x="8013700" y="263525"/>
            <a:ext cx="901700" cy="9017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 descr="03"/>
          <p:cNvSpPr>
            <a:spLocks noChangeArrowheads="1"/>
          </p:cNvSpPr>
          <p:nvPr/>
        </p:nvSpPr>
        <p:spPr bwMode="gray">
          <a:xfrm rot="682726">
            <a:off x="7283450" y="211138"/>
            <a:ext cx="1022350" cy="10223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3" name="Picture 19" descr="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7747000" y="0"/>
            <a:ext cx="190500" cy="304800"/>
          </a:xfrm>
          <a:prstGeom prst="rect">
            <a:avLst/>
          </a:prstGeom>
          <a:noFill/>
        </p:spPr>
      </p:pic>
      <p:pic>
        <p:nvPicPr>
          <p:cNvPr id="1042" name="Picture 18" descr="0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8674100" y="193675"/>
            <a:ext cx="165100" cy="26352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535867" y="6627168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>
                <a:latin typeface="+mn-lt"/>
              </a:rPr>
              <a:t>www.trungtamtinhoc.edu.vn</a:t>
            </a:r>
          </a:p>
        </p:txBody>
      </p:sp>
    </p:spTree>
    <p:extLst>
      <p:ext uri="{BB962C8B-B14F-4D97-AF65-F5344CB8AC3E}">
        <p14:creationId xmlns:p14="http://schemas.microsoft.com/office/powerpoint/2010/main" val="140938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 spd="slow">
    <p:push dir="u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E83654-0A3A-43D1-8AEE-0BF00FEAF478}" type="datetimeFigureOut">
              <a:rPr lang="en-US"/>
              <a:pPr>
                <a:defRPr/>
              </a:pPr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3F270D-965A-41F8-8920-D47FD6A45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8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4320" y="274320"/>
            <a:ext cx="8595360" cy="63093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rgbClr val="946933"/>
            </a:solidFill>
            <a:miter lim="800000"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2400" y="253378"/>
            <a:ext cx="8839200" cy="635124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CBC69D-0093-4D89-9003-0C7FB4D386E5}" type="datetimeFigureOut">
              <a:rPr lang="en-US"/>
              <a:pPr>
                <a:defRPr/>
              </a:pPr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F37A41-C0C2-4E31-AD8F-112E9EADF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0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B27B17-DF5B-4052-AF52-E22451543DC1}" type="datetimeFigureOut">
              <a:rPr lang="en-US"/>
              <a:pPr>
                <a:defRPr/>
              </a:pPr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B8D138-3015-437F-96CA-A9A3E213B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2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6" y="-30"/>
            <a:ext cx="9143797" cy="6857836"/>
            <a:chOff x="239950" y="872550"/>
            <a:chExt cx="7042900" cy="3961625"/>
          </a:xfrm>
        </p:grpSpPr>
        <p:sp>
          <p:nvSpPr>
            <p:cNvPr id="7" name="Shape 7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0" t="0" r="0" b="0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0" t="0" r="0" b="0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300033"/>
            <a:ext cx="67917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753200"/>
            <a:ext cx="6791700" cy="48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3D4965"/>
              </a:buClr>
              <a:buSzPct val="1000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49159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3" r:id="rId2"/>
    <p:sldLayoutId id="2147483704" r:id="rId3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E9D3D1-9BA0-4960-9236-DC81C57294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4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7535867" y="6627168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latin typeface="+mn-lt"/>
              </a:rPr>
              <a:t>www.trungtamtinhoc.edu.vn</a:t>
            </a:r>
          </a:p>
        </p:txBody>
      </p:sp>
    </p:spTree>
    <p:extLst>
      <p:ext uri="{BB962C8B-B14F-4D97-AF65-F5344CB8AC3E}">
        <p14:creationId xmlns:p14="http://schemas.microsoft.com/office/powerpoint/2010/main" val="115340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1" r:id="rId2"/>
  </p:sldLayoutIdLst>
  <p:transition spd="slow">
    <p:push dir="u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1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334DA3-CAB8-46A9-9658-EC2B630801E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70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68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572813" y="6562516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>
                <a:solidFill>
                  <a:schemeClr val="accent3">
                    <a:lumMod val="50000"/>
                  </a:schemeClr>
                </a:solidFill>
                <a:latin typeface="+mn-lt"/>
              </a:rPr>
              <a:t>www.trungtamtinhoc.edu.vn</a:t>
            </a:r>
          </a:p>
        </p:txBody>
      </p:sp>
    </p:spTree>
    <p:extLst>
      <p:ext uri="{BB962C8B-B14F-4D97-AF65-F5344CB8AC3E}">
        <p14:creationId xmlns:p14="http://schemas.microsoft.com/office/powerpoint/2010/main" val="375287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40" r:id="rId3"/>
  </p:sldLayoutIdLst>
  <p:transition spd="slow">
    <p:push dir="u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C27F442-101D-49AB-AA9B-0EBBAE97EF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0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ctrTitle"/>
          </p:nvPr>
        </p:nvSpPr>
        <p:spPr>
          <a:xfrm>
            <a:off x="2724300" y="838200"/>
            <a:ext cx="61530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vi-V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STEM STORY</a:t>
            </a:r>
            <a:endParaRPr lang="e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99" y="2209800"/>
            <a:ext cx="4876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vi-VN" sz="2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Team: </a:t>
            </a:r>
            <a:r>
              <a:rPr lang="vi-VN" sz="27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Vietnam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vi-VN" sz="2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Presenters: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vi-VN" sz="27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 + Nguyen Thi Van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vi-VN" sz="27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 + Nguyen Minh Nguyet</a:t>
            </a:r>
            <a:endParaRPr lang="en-US" sz="2700"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CD711D-8DBF-41DC-BBD8-3B98AF971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91039"/>
            <a:ext cx="3308077" cy="27371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A342AD7-7184-4147-A384-5522AD6972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9400" y="2209800"/>
            <a:ext cx="518560" cy="388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6504057"/>
            <a:ext cx="8991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300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vanmitu@gmail.com</a:t>
            </a:r>
            <a:endParaRPr lang="en-US" sz="2300"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357113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00"/>
                            </p:stCondLst>
                            <p:childTnLst>
                              <p:par>
                                <p:cTn id="3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400"/>
                            </p:stCondLst>
                            <p:childTnLst>
                              <p:par>
                                <p:cTn id="5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6821DD5-3357-4F3D-843E-13C4C651C491}"/>
              </a:ext>
            </a:extLst>
          </p:cNvPr>
          <p:cNvGrpSpPr/>
          <p:nvPr/>
        </p:nvGrpSpPr>
        <p:grpSpPr>
          <a:xfrm>
            <a:off x="228600" y="1107079"/>
            <a:ext cx="3143125" cy="2712368"/>
            <a:chOff x="228600" y="1107079"/>
            <a:chExt cx="3143125" cy="27123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F6651F5-D1D8-4A08-8435-DE5A357DA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107079"/>
              <a:ext cx="3143125" cy="2093321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xmlns="" id="{7DADF8D6-2B31-4CA5-A155-6448E5CF4365}"/>
                </a:ext>
              </a:extLst>
            </p:cNvPr>
            <p:cNvSpPr txBox="1">
              <a:spLocks/>
            </p:cNvSpPr>
            <p:nvPr/>
          </p:nvSpPr>
          <p:spPr>
            <a:xfrm>
              <a:off x="1003674" y="3200400"/>
              <a:ext cx="1739526" cy="61904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</a:lstStyle>
            <a:p>
              <a:pPr fontAlgn="auto"/>
              <a:r>
                <a:rPr lang="vi-VN" sz="2200" kern="0" dirty="0">
                  <a:solidFill>
                    <a:srgbClr val="FF0000"/>
                  </a:solidFill>
                </a:rPr>
                <a:t>Stem fair</a:t>
              </a:r>
              <a:endParaRPr lang="en-US" sz="2200" kern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470441A-6AA8-448F-8EEE-41BC2C5B30EC}"/>
              </a:ext>
            </a:extLst>
          </p:cNvPr>
          <p:cNvGrpSpPr/>
          <p:nvPr/>
        </p:nvGrpSpPr>
        <p:grpSpPr>
          <a:xfrm>
            <a:off x="3429001" y="1185791"/>
            <a:ext cx="2743199" cy="2631757"/>
            <a:chOff x="3429001" y="1185791"/>
            <a:chExt cx="2743199" cy="26317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B2685CB-5CE7-4E4B-B4C7-A57C6B258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1" y="1185791"/>
              <a:ext cx="2743199" cy="2014609"/>
            </a:xfrm>
            <a:prstGeom prst="rect">
              <a:avLst/>
            </a:prstGeom>
          </p:spPr>
        </p:pic>
        <p:sp>
          <p:nvSpPr>
            <p:cNvPr id="17" name="Title 1">
              <a:extLst>
                <a:ext uri="{FF2B5EF4-FFF2-40B4-BE49-F238E27FC236}">
                  <a16:creationId xmlns:a16="http://schemas.microsoft.com/office/drawing/2014/main" xmlns="" id="{8FAC71CC-3C8C-4FA4-9346-7B50238F2269}"/>
                </a:ext>
              </a:extLst>
            </p:cNvPr>
            <p:cNvSpPr txBox="1">
              <a:spLocks/>
            </p:cNvSpPr>
            <p:nvPr/>
          </p:nvSpPr>
          <p:spPr>
            <a:xfrm>
              <a:off x="3962400" y="3198501"/>
              <a:ext cx="1857389" cy="61904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</a:lstStyle>
            <a:p>
              <a:pPr fontAlgn="auto"/>
              <a:r>
                <a:rPr lang="vi-VN" sz="2200" kern="0" dirty="0">
                  <a:solidFill>
                    <a:srgbClr val="FF0000"/>
                  </a:solidFill>
                </a:rPr>
                <a:t>Science fair</a:t>
              </a:r>
              <a:endParaRPr lang="en-US" sz="2200" kern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2A2D9CA-F4DE-4C17-8726-CBA3FC907A78}"/>
              </a:ext>
            </a:extLst>
          </p:cNvPr>
          <p:cNvGrpSpPr/>
          <p:nvPr/>
        </p:nvGrpSpPr>
        <p:grpSpPr>
          <a:xfrm>
            <a:off x="5943600" y="1185791"/>
            <a:ext cx="3657600" cy="2633656"/>
            <a:chOff x="5943600" y="1185791"/>
            <a:chExt cx="3657600" cy="263365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D88E416-EBAA-4A4F-955A-47C2C227E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659" y="1185791"/>
              <a:ext cx="2839082" cy="1989981"/>
            </a:xfrm>
            <a:prstGeom prst="rect">
              <a:avLst/>
            </a:prstGeom>
          </p:spPr>
        </p:pic>
        <p:sp>
          <p:nvSpPr>
            <p:cNvPr id="18" name="Title 1">
              <a:extLst>
                <a:ext uri="{FF2B5EF4-FFF2-40B4-BE49-F238E27FC236}">
                  <a16:creationId xmlns:a16="http://schemas.microsoft.com/office/drawing/2014/main" xmlns="" id="{6DFB1458-46E0-47E8-A164-ACC616B6073A}"/>
                </a:ext>
              </a:extLst>
            </p:cNvPr>
            <p:cNvSpPr txBox="1">
              <a:spLocks/>
            </p:cNvSpPr>
            <p:nvPr/>
          </p:nvSpPr>
          <p:spPr>
            <a:xfrm>
              <a:off x="5943600" y="3200400"/>
              <a:ext cx="3657600" cy="61904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</a:lstStyle>
            <a:p>
              <a:pPr fontAlgn="auto"/>
              <a:r>
                <a:rPr lang="vi-VN" sz="2200" kern="0" dirty="0">
                  <a:solidFill>
                    <a:srgbClr val="FF0000"/>
                  </a:solidFill>
                </a:rPr>
                <a:t>Training for departments</a:t>
              </a:r>
              <a:endParaRPr lang="en-US" sz="2200" kern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E0E8F7C-1942-427C-85B1-3D02C16F63D1}"/>
              </a:ext>
            </a:extLst>
          </p:cNvPr>
          <p:cNvGrpSpPr/>
          <p:nvPr/>
        </p:nvGrpSpPr>
        <p:grpSpPr>
          <a:xfrm>
            <a:off x="77895" y="4080595"/>
            <a:ext cx="4951305" cy="2634452"/>
            <a:chOff x="77895" y="4080595"/>
            <a:chExt cx="4951305" cy="263445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53506E93-6472-43DB-A7E4-AC3CDC77C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5" y="4080595"/>
              <a:ext cx="4951305" cy="2015405"/>
            </a:xfrm>
            <a:prstGeom prst="rect">
              <a:avLst/>
            </a:prstGeom>
          </p:spPr>
        </p:pic>
        <p:sp>
          <p:nvSpPr>
            <p:cNvPr id="19" name="Title 1">
              <a:extLst>
                <a:ext uri="{FF2B5EF4-FFF2-40B4-BE49-F238E27FC236}">
                  <a16:creationId xmlns:a16="http://schemas.microsoft.com/office/drawing/2014/main" xmlns="" id="{0976B216-A16A-4940-B08B-C5B9BEA1F38B}"/>
                </a:ext>
              </a:extLst>
            </p:cNvPr>
            <p:cNvSpPr txBox="1">
              <a:spLocks/>
            </p:cNvSpPr>
            <p:nvPr/>
          </p:nvSpPr>
          <p:spPr>
            <a:xfrm>
              <a:off x="1828800" y="6096000"/>
              <a:ext cx="2286000" cy="61904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</a:lstStyle>
            <a:p>
              <a:pPr fontAlgn="auto"/>
              <a:r>
                <a:rPr lang="vi-VN" sz="2200" kern="0" dirty="0">
                  <a:solidFill>
                    <a:srgbClr val="FF0000"/>
                  </a:solidFill>
                </a:rPr>
                <a:t>Main course</a:t>
              </a:r>
              <a:endParaRPr lang="en-US" sz="2200" kern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5207EC5-FECC-46F1-9623-E0031FF4D292}"/>
              </a:ext>
            </a:extLst>
          </p:cNvPr>
          <p:cNvGrpSpPr/>
          <p:nvPr/>
        </p:nvGrpSpPr>
        <p:grpSpPr>
          <a:xfrm>
            <a:off x="5257799" y="3886200"/>
            <a:ext cx="3505201" cy="2828847"/>
            <a:chOff x="5257799" y="3886200"/>
            <a:chExt cx="3505201" cy="282884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06B0CB9-37E7-4F18-90DA-769C5E81F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799" y="3886200"/>
              <a:ext cx="3328901" cy="2213719"/>
            </a:xfrm>
            <a:prstGeom prst="rect">
              <a:avLst/>
            </a:prstGeom>
          </p:spPr>
        </p:pic>
        <p:sp>
          <p:nvSpPr>
            <p:cNvPr id="20" name="Title 1">
              <a:extLst>
                <a:ext uri="{FF2B5EF4-FFF2-40B4-BE49-F238E27FC236}">
                  <a16:creationId xmlns:a16="http://schemas.microsoft.com/office/drawing/2014/main" xmlns="" id="{51F6E42B-5B21-404D-9CEB-63644E26E308}"/>
                </a:ext>
              </a:extLst>
            </p:cNvPr>
            <p:cNvSpPr txBox="1">
              <a:spLocks/>
            </p:cNvSpPr>
            <p:nvPr/>
          </p:nvSpPr>
          <p:spPr>
            <a:xfrm>
              <a:off x="5615024" y="6096000"/>
              <a:ext cx="3147976" cy="61904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</a:lstStyle>
            <a:p>
              <a:pPr fontAlgn="auto"/>
              <a:r>
                <a:rPr lang="vi-VN" sz="2200" kern="0" dirty="0">
                  <a:solidFill>
                    <a:srgbClr val="FF0000"/>
                  </a:solidFill>
                </a:rPr>
                <a:t>Extra training service</a:t>
              </a:r>
              <a:endParaRPr lang="en-US" sz="2200" kern="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CBA9442-0247-4E64-8BAE-9CA9F118B9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92583" cy="8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74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3"/>
          <p:cNvSpPr>
            <a:spLocks noChangeArrowheads="1"/>
          </p:cNvSpPr>
          <p:nvPr/>
        </p:nvSpPr>
        <p:spPr bwMode="gray">
          <a:xfrm flipH="1">
            <a:off x="4198938" y="2517775"/>
            <a:ext cx="906462" cy="835025"/>
          </a:xfrm>
          <a:prstGeom prst="curvedRightArrow">
            <a:avLst>
              <a:gd name="adj1" fmla="val 16542"/>
              <a:gd name="adj2" fmla="val 38977"/>
              <a:gd name="adj3" fmla="val 30823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gray">
          <a:xfrm>
            <a:off x="1143000" y="2517775"/>
            <a:ext cx="906463" cy="835025"/>
          </a:xfrm>
          <a:prstGeom prst="curvedRightArrow">
            <a:avLst>
              <a:gd name="adj1" fmla="val 19583"/>
              <a:gd name="adj2" fmla="val 44676"/>
              <a:gd name="adj3" fmla="val 30647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1762125" y="3260725"/>
            <a:ext cx="2733675" cy="2771775"/>
            <a:chOff x="862" y="713"/>
            <a:chExt cx="3780" cy="3490"/>
          </a:xfrm>
        </p:grpSpPr>
        <p:grpSp>
          <p:nvGrpSpPr>
            <p:cNvPr id="23558" name="Group 6"/>
            <p:cNvGrpSpPr>
              <a:grpSpLocks/>
            </p:cNvGrpSpPr>
            <p:nvPr/>
          </p:nvGrpSpPr>
          <p:grpSpPr bwMode="auto">
            <a:xfrm>
              <a:off x="1082" y="2210"/>
              <a:ext cx="3406" cy="1993"/>
              <a:chOff x="1082" y="2355"/>
              <a:chExt cx="3406" cy="1993"/>
            </a:xfrm>
          </p:grpSpPr>
          <p:sp>
            <p:nvSpPr>
              <p:cNvPr id="23559" name="Freeform 7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560" name="Freeform 8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561" name="Freeform 9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969696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3562" name="Group 10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23563" name="Freeform 11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564" name="Freeform 12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565" name="Freeform 13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3566" name="Group 14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23567" name="Freeform 15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568" name="Freeform 16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569" name="Freeform 17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3570" name="Group 18"/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</p:grpSpPr>
          <p:sp>
            <p:nvSpPr>
              <p:cNvPr id="23571" name="Freeform 19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572" name="Freeform 20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573" name="Freeform 21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8F8F8">
                      <a:gamma/>
                      <a:shade val="86275"/>
                      <a:invGamma/>
                    </a:srgbClr>
                  </a:gs>
                  <a:gs pos="100000">
                    <a:srgbClr val="F8F8F8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3D59927-94C2-4233-A425-E536CCBAD275}"/>
              </a:ext>
            </a:extLst>
          </p:cNvPr>
          <p:cNvGrpSpPr/>
          <p:nvPr/>
        </p:nvGrpSpPr>
        <p:grpSpPr>
          <a:xfrm>
            <a:off x="5410200" y="2209800"/>
            <a:ext cx="3563937" cy="758824"/>
            <a:chOff x="5410200" y="2209800"/>
            <a:chExt cx="3563937" cy="758824"/>
          </a:xfrm>
        </p:grpSpPr>
        <p:sp>
          <p:nvSpPr>
            <p:cNvPr id="23581" name="AutoShape 29"/>
            <p:cNvSpPr>
              <a:spLocks noChangeArrowheads="1"/>
            </p:cNvSpPr>
            <p:nvPr/>
          </p:nvSpPr>
          <p:spPr bwMode="gray">
            <a:xfrm>
              <a:off x="5453062" y="2209800"/>
              <a:ext cx="3470275" cy="758824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74" name="AutoShape 22"/>
            <p:cNvSpPr>
              <a:spLocks/>
            </p:cNvSpPr>
            <p:nvPr/>
          </p:nvSpPr>
          <p:spPr bwMode="blackWhite">
            <a:xfrm>
              <a:off x="5410200" y="2286000"/>
              <a:ext cx="3563937" cy="598717"/>
            </a:xfrm>
            <a:prstGeom prst="callout2">
              <a:avLst>
                <a:gd name="adj1" fmla="val 22153"/>
                <a:gd name="adj2" fmla="val -2139"/>
                <a:gd name="adj3" fmla="val 22153"/>
                <a:gd name="adj4" fmla="val -13361"/>
                <a:gd name="adj5" fmla="val 265847"/>
                <a:gd name="adj6" fmla="val -25167"/>
              </a:avLst>
            </a:prstGeom>
            <a:noFill/>
            <a:ln w="9525">
              <a:solidFill>
                <a:srgbClr val="000000"/>
              </a:solidFill>
              <a:miter lim="800000"/>
              <a:headEnd type="diamond" w="med" len="med"/>
              <a:tailEnd/>
            </a:ln>
            <a:effectLst/>
          </p:spPr>
          <p:txBody>
            <a:bodyPr anchor="ctr"/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rgbClr val="4AD828"/>
                  </a:solidFill>
                  <a:cs typeface="Arial" charset="0"/>
                </a:rPr>
                <a:t>P</a:t>
              </a:r>
              <a:r>
                <a:rPr kumimoji="0" lang="vi-V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AD828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ositive responses from students, teachers and parents.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AD82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2E75AE8-7F21-4BBB-B5C2-2FFF970C85EB}"/>
              </a:ext>
            </a:extLst>
          </p:cNvPr>
          <p:cNvGrpSpPr/>
          <p:nvPr/>
        </p:nvGrpSpPr>
        <p:grpSpPr>
          <a:xfrm>
            <a:off x="5410200" y="3047999"/>
            <a:ext cx="3581400" cy="771527"/>
            <a:chOff x="5410200" y="3047999"/>
            <a:chExt cx="3581400" cy="771527"/>
          </a:xfrm>
        </p:grpSpPr>
        <p:sp>
          <p:nvSpPr>
            <p:cNvPr id="23582" name="AutoShape 30"/>
            <p:cNvSpPr>
              <a:spLocks noChangeArrowheads="1"/>
            </p:cNvSpPr>
            <p:nvPr/>
          </p:nvSpPr>
          <p:spPr bwMode="gray">
            <a:xfrm>
              <a:off x="5449887" y="3047999"/>
              <a:ext cx="3470275" cy="771527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75" name="AutoShape 23"/>
            <p:cNvSpPr>
              <a:spLocks/>
            </p:cNvSpPr>
            <p:nvPr/>
          </p:nvSpPr>
          <p:spPr bwMode="blackWhite">
            <a:xfrm>
              <a:off x="5410200" y="3135082"/>
              <a:ext cx="3581400" cy="598718"/>
            </a:xfrm>
            <a:prstGeom prst="callout2">
              <a:avLst>
                <a:gd name="adj1" fmla="val 21884"/>
                <a:gd name="adj2" fmla="val -2148"/>
                <a:gd name="adj3" fmla="val 21884"/>
                <a:gd name="adj4" fmla="val -13014"/>
                <a:gd name="adj5" fmla="val 182852"/>
                <a:gd name="adj6" fmla="val -25700"/>
              </a:avLst>
            </a:prstGeom>
            <a:noFill/>
            <a:ln w="9525">
              <a:solidFill>
                <a:srgbClr val="000000"/>
              </a:solidFill>
              <a:miter lim="800000"/>
              <a:headEnd type="diamond" w="med" len="med"/>
              <a:tailEnd/>
            </a:ln>
            <a:effectLst/>
          </p:spPr>
          <p:txBody>
            <a:bodyPr anchor="ctr"/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1600" b="1" dirty="0">
                  <a:solidFill>
                    <a:srgbClr val="5FB5EF"/>
                  </a:solidFill>
                  <a:cs typeface="Arial" charset="0"/>
                </a:rPr>
                <a:t>Counter-effect: STEM </a:t>
              </a:r>
              <a:r>
                <a:rPr lang="en-US" sz="1600" b="1" dirty="0">
                  <a:solidFill>
                    <a:srgbClr val="5FB5EF"/>
                  </a:solidFill>
                  <a:cs typeface="Arial" charset="0"/>
                </a:rPr>
                <a:t>“SPIRIT”</a:t>
              </a:r>
              <a:r>
                <a:rPr lang="vi-VN" sz="1600" b="1" dirty="0">
                  <a:solidFill>
                    <a:srgbClr val="5FB5EF"/>
                  </a:solidFill>
                  <a:cs typeface="Arial" charset="0"/>
                </a:rPr>
                <a:t> are presented at parliament and M</a:t>
              </a:r>
              <a:r>
                <a:rPr lang="en-US" sz="1600" b="1" dirty="0" err="1">
                  <a:solidFill>
                    <a:srgbClr val="5FB5EF"/>
                  </a:solidFill>
                  <a:cs typeface="Arial" charset="0"/>
                </a:rPr>
                <a:t>oET</a:t>
              </a:r>
              <a:r>
                <a:rPr lang="vi-VN" sz="1600" b="1" dirty="0">
                  <a:solidFill>
                    <a:srgbClr val="5FB5EF"/>
                  </a:solidFill>
                  <a:cs typeface="Arial" charset="0"/>
                </a:rPr>
                <a:t>.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FB5E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D9EDE19-7C24-40F2-AE98-67B1F9A1582A}"/>
              </a:ext>
            </a:extLst>
          </p:cNvPr>
          <p:cNvGrpSpPr/>
          <p:nvPr/>
        </p:nvGrpSpPr>
        <p:grpSpPr>
          <a:xfrm>
            <a:off x="5481638" y="4603749"/>
            <a:ext cx="3517899" cy="760825"/>
            <a:chOff x="5481638" y="4603749"/>
            <a:chExt cx="3517899" cy="760825"/>
          </a:xfrm>
        </p:grpSpPr>
        <p:sp>
          <p:nvSpPr>
            <p:cNvPr id="23584" name="AutoShape 32"/>
            <p:cNvSpPr>
              <a:spLocks noChangeArrowheads="1"/>
            </p:cNvSpPr>
            <p:nvPr/>
          </p:nvSpPr>
          <p:spPr bwMode="gray">
            <a:xfrm>
              <a:off x="5529262" y="4603749"/>
              <a:ext cx="3428999" cy="760825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76" name="AutoShape 24"/>
            <p:cNvSpPr>
              <a:spLocks/>
            </p:cNvSpPr>
            <p:nvPr/>
          </p:nvSpPr>
          <p:spPr bwMode="blackWhite">
            <a:xfrm>
              <a:off x="5481638" y="4697088"/>
              <a:ext cx="3517899" cy="560712"/>
            </a:xfrm>
            <a:prstGeom prst="callout2">
              <a:avLst>
                <a:gd name="adj1" fmla="val 25440"/>
                <a:gd name="adj2" fmla="val -2167"/>
                <a:gd name="adj3" fmla="val 25440"/>
                <a:gd name="adj4" fmla="val -14894"/>
                <a:gd name="adj5" fmla="val 61180"/>
                <a:gd name="adj6" fmla="val -30251"/>
              </a:avLst>
            </a:prstGeom>
            <a:noFill/>
            <a:ln w="9525">
              <a:solidFill>
                <a:srgbClr val="000000"/>
              </a:solidFill>
              <a:miter lim="800000"/>
              <a:headEnd type="diamond" w="med" len="med"/>
              <a:tailEnd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1600" b="1" dirty="0">
                  <a:solidFill>
                    <a:srgbClr val="F8A858"/>
                  </a:solidFill>
                  <a:cs typeface="Arial" charset="0"/>
                </a:rPr>
                <a:t>Organizations and individuals give sponsorship to STEM </a:t>
              </a:r>
              <a:r>
                <a:rPr lang="en-US" sz="1600" b="1" dirty="0">
                  <a:solidFill>
                    <a:srgbClr val="F8A858"/>
                  </a:solidFill>
                  <a:cs typeface="Arial" charset="0"/>
                </a:rPr>
                <a:t>fairs</a:t>
              </a:r>
              <a:r>
                <a:rPr lang="vi-VN" sz="1600" b="1" dirty="0">
                  <a:solidFill>
                    <a:srgbClr val="F8A858"/>
                  </a:solidFill>
                  <a:cs typeface="Arial" charset="0"/>
                </a:rPr>
                <a:t>.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8A85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C5736C1-65F9-4698-8E6C-C79B7E275C33}"/>
              </a:ext>
            </a:extLst>
          </p:cNvPr>
          <p:cNvGrpSpPr/>
          <p:nvPr/>
        </p:nvGrpSpPr>
        <p:grpSpPr>
          <a:xfrm>
            <a:off x="5481638" y="3906838"/>
            <a:ext cx="3530600" cy="609600"/>
            <a:chOff x="5481638" y="3906838"/>
            <a:chExt cx="3530600" cy="609600"/>
          </a:xfrm>
        </p:grpSpPr>
        <p:sp>
          <p:nvSpPr>
            <p:cNvPr id="23583" name="AutoShape 31"/>
            <p:cNvSpPr>
              <a:spLocks noChangeArrowheads="1"/>
            </p:cNvSpPr>
            <p:nvPr/>
          </p:nvSpPr>
          <p:spPr bwMode="gray">
            <a:xfrm>
              <a:off x="5529263" y="3906838"/>
              <a:ext cx="3429000" cy="60960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77" name="AutoShape 25"/>
            <p:cNvSpPr>
              <a:spLocks/>
            </p:cNvSpPr>
            <p:nvPr/>
          </p:nvSpPr>
          <p:spPr bwMode="blackWhite">
            <a:xfrm>
              <a:off x="5481638" y="3962400"/>
              <a:ext cx="3530600" cy="482600"/>
            </a:xfrm>
            <a:prstGeom prst="callout2">
              <a:avLst>
                <a:gd name="adj1" fmla="val 23685"/>
                <a:gd name="adj2" fmla="val -2157"/>
                <a:gd name="adj3" fmla="val 23685"/>
                <a:gd name="adj4" fmla="val -14523"/>
                <a:gd name="adj5" fmla="val 149774"/>
                <a:gd name="adj6" fmla="val -29424"/>
              </a:avLst>
            </a:prstGeom>
            <a:noFill/>
            <a:ln w="9525">
              <a:solidFill>
                <a:srgbClr val="000000"/>
              </a:solidFill>
              <a:miter lim="800000"/>
              <a:headEnd type="diamond" w="med" len="med"/>
              <a:tailEnd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rgbClr val="FF0000"/>
                  </a:solidFill>
                  <a:cs typeface="Arial" charset="0"/>
                </a:rPr>
                <a:t>Department of Science and Technology</a:t>
              </a:r>
              <a:r>
                <a:rPr kumimoji="0" lang="vi-V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vi-VN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sponsor</a:t>
              </a:r>
              <a:r>
                <a:rPr kumimoji="0" lang="en-US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ed</a:t>
              </a:r>
              <a:r>
                <a:rPr lang="en-US" sz="1600" b="1">
                  <a:solidFill>
                    <a:srgbClr val="FF0000"/>
                  </a:solidFill>
                  <a:cs typeface="Arial" charset="0"/>
                </a:rPr>
                <a:t> </a:t>
              </a:r>
              <a:r>
                <a:rPr lang="en-US" sz="1600" b="1" smtClean="0">
                  <a:solidFill>
                    <a:srgbClr val="FF0000"/>
                  </a:solidFill>
                  <a:cs typeface="Arial" charset="0"/>
                </a:rPr>
                <a:t>for</a:t>
              </a:r>
              <a:r>
                <a:rPr kumimoji="0" lang="vi-VN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vi-V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STEM event.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23578" name="AutoShape 26"/>
          <p:cNvSpPr>
            <a:spLocks noChangeArrowheads="1"/>
          </p:cNvSpPr>
          <p:nvPr/>
        </p:nvSpPr>
        <p:spPr bwMode="ltGray">
          <a:xfrm rot="-544120">
            <a:off x="1331913" y="3463925"/>
            <a:ext cx="334962" cy="1920875"/>
          </a:xfrm>
          <a:prstGeom prst="upArrow">
            <a:avLst>
              <a:gd name="adj1" fmla="val 50194"/>
              <a:gd name="adj2" fmla="val 88090"/>
            </a:avLst>
          </a:prstGeom>
          <a:gradFill rotWithShape="1"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673B40F1-8308-457E-9A24-444A9209BEB8}"/>
              </a:ext>
            </a:extLst>
          </p:cNvPr>
          <p:cNvSpPr txBox="1">
            <a:spLocks/>
          </p:cNvSpPr>
          <p:nvPr/>
        </p:nvSpPr>
        <p:spPr bwMode="gray">
          <a:xfrm>
            <a:off x="2019754" y="34527"/>
            <a:ext cx="55911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vi-VN" sz="3000" kern="0" dirty="0">
                <a:solidFill>
                  <a:srgbClr val="FF0000"/>
                </a:solidFill>
              </a:rPr>
              <a:t>EFFECTS AND RESPONSE</a:t>
            </a:r>
            <a:r>
              <a:rPr lang="en-US" sz="3000" kern="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459BEFD4-BCC3-4F7A-B684-33177BED7555}"/>
              </a:ext>
            </a:extLst>
          </p:cNvPr>
          <p:cNvSpPr/>
          <p:nvPr/>
        </p:nvSpPr>
        <p:spPr>
          <a:xfrm>
            <a:off x="7632700" y="6629400"/>
            <a:ext cx="1511300" cy="228600"/>
          </a:xfrm>
          <a:prstGeom prst="roundRect">
            <a:avLst/>
          </a:prstGeom>
          <a:solidFill>
            <a:srgbClr val="19C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75AE2A-81BE-4060-AA09-A0080FA7D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57400"/>
            <a:ext cx="1934646" cy="18823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45AF5468-AD8B-4F78-99FA-AFFFAFBD52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6624" cy="89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4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196C33B-EC06-45B1-9509-286DB2B5A4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33" y="1365308"/>
            <a:ext cx="3600368" cy="23979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8BFA1BD-FC71-41E4-B669-5F4D3C6E6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11593"/>
            <a:ext cx="3931671" cy="2505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3520B0A-5D6B-4A4E-90AC-652D731CFE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83468"/>
            <a:ext cx="3508359" cy="233495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8798454-94C7-49B0-AB83-C113AC747BE3}"/>
              </a:ext>
            </a:extLst>
          </p:cNvPr>
          <p:cNvSpPr/>
          <p:nvPr/>
        </p:nvSpPr>
        <p:spPr>
          <a:xfrm>
            <a:off x="7594600" y="6689725"/>
            <a:ext cx="1524000" cy="168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CA8203-EE39-41C3-847C-278FAD900F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83467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08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181600"/>
            <a:ext cx="6019800" cy="609600"/>
          </a:xfrm>
        </p:spPr>
        <p:txBody>
          <a:bodyPr/>
          <a:lstStyle/>
          <a:p>
            <a:r>
              <a:rPr lang="en-US" sz="1800" b="0"/>
              <a:t>https://www.youtube.com/watch?v=ibhK9iU5j3M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6525536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00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247356"/>
            <a:ext cx="8915400" cy="590843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200" normalizeH="0" baseline="0" noProof="0">
                <a:ln>
                  <a:noFill/>
                </a:ln>
                <a:solidFill>
                  <a:srgbClr val="08A1D9">
                    <a:lumMod val="75000"/>
                  </a:srgbClr>
                </a:solidFill>
                <a:effectLst/>
                <a:uLnTx/>
                <a:uFillTx/>
                <a:latin typeface="Franklin Gothic Medium"/>
                <a:ea typeface="+mn-ea"/>
                <a:cs typeface="Arial" pitchFamily="34" charset="0"/>
              </a:rPr>
              <a:t>3 pillar model TO access the Industry 4.0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8A1D9">
                  <a:lumMod val="75000"/>
                </a:srgbClr>
              </a:solidFill>
              <a:effectLst/>
              <a:uLnTx/>
              <a:uFillTx/>
              <a:latin typeface="Franklin Gothic Medium"/>
              <a:ea typeface="+mn-ea"/>
              <a:cs typeface="Arial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867400" y="2209800"/>
            <a:ext cx="876300" cy="1636364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96594" y="3322898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STEM intergrated subjects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 Texbooks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99" y="1101383"/>
            <a:ext cx="3428999" cy="26387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Straight Connector 16"/>
          <p:cNvCxnSpPr/>
          <p:nvPr/>
        </p:nvCxnSpPr>
        <p:spPr>
          <a:xfrm flipH="1">
            <a:off x="1247336" y="2209800"/>
            <a:ext cx="1335258" cy="104871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38600" y="3677515"/>
            <a:ext cx="0" cy="1447800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10">
            <a:extLst>
              <a:ext uri="{FF2B5EF4-FFF2-40B4-BE49-F238E27FC236}">
                <a16:creationId xmlns:a16="http://schemas.microsoft.com/office/drawing/2014/main" xmlns="" id="{00E56E93-8856-45D1-8AB7-027B4D4D6D2F}"/>
              </a:ext>
            </a:extLst>
          </p:cNvPr>
          <p:cNvSpPr txBox="1">
            <a:spLocks noChangeArrowheads="1"/>
          </p:cNvSpPr>
          <p:nvPr/>
        </p:nvSpPr>
        <p:spPr>
          <a:xfrm>
            <a:off x="6775198" y="3746408"/>
            <a:ext cx="3088374" cy="6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100000"/>
              <a:buFont typeface="Sniglet"/>
              <a:buNone/>
              <a:defRPr sz="1800" b="1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  <a:rtl val="0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100000"/>
              <a:buFont typeface="Sniglet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Verdana" pitchFamily="34" charset="0"/>
                <a:cs typeface="Arial" charset="0"/>
                <a:sym typeface="Sniglet"/>
                <a:rtl val="0"/>
              </a:rPr>
              <a:t>STEM Crafty Recycle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Verdana" pitchFamily="34" charset="0"/>
              <a:cs typeface="Arial" charset="0"/>
              <a:sym typeface="Sniglet"/>
              <a:rtl val="0"/>
            </a:endParaRPr>
          </a:p>
        </p:txBody>
      </p:sp>
      <p:sp>
        <p:nvSpPr>
          <p:cNvPr id="53" name="Rectangle 10">
            <a:extLst>
              <a:ext uri="{FF2B5EF4-FFF2-40B4-BE49-F238E27FC236}">
                <a16:creationId xmlns:a16="http://schemas.microsoft.com/office/drawing/2014/main" xmlns="" id="{00E56E93-8856-45D1-8AB7-027B4D4D6D2F}"/>
              </a:ext>
            </a:extLst>
          </p:cNvPr>
          <p:cNvSpPr txBox="1">
            <a:spLocks noChangeArrowheads="1"/>
          </p:cNvSpPr>
          <p:nvPr/>
        </p:nvSpPr>
        <p:spPr>
          <a:xfrm>
            <a:off x="4224995" y="4987583"/>
            <a:ext cx="3513406" cy="6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100000"/>
              <a:buFont typeface="Sniglet"/>
              <a:buNone/>
              <a:defRPr sz="1800" b="1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  <a:rtl val="0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100000"/>
              <a:buFont typeface="Sniglet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Verdana" pitchFamily="34" charset="0"/>
                <a:cs typeface="Arial" charset="0"/>
                <a:sym typeface="Sniglet"/>
                <a:rtl val="0"/>
              </a:rPr>
              <a:t>STEM Robotic and 3D printer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Verdana" pitchFamily="34" charset="0"/>
              <a:cs typeface="Arial" charset="0"/>
              <a:sym typeface="Sniglet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95090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5387"/>
            <a:ext cx="6095999" cy="944562"/>
          </a:xfrm>
        </p:spPr>
        <p:txBody>
          <a:bodyPr/>
          <a:lstStyle/>
          <a:p>
            <a:pPr algn="ctr"/>
            <a:r>
              <a:rPr lang="vi-VN" sz="3000" dirty="0">
                <a:solidFill>
                  <a:srgbClr val="FF0000"/>
                </a:solidFill>
              </a:rPr>
              <a:t>CONTRIBUTION </a:t>
            </a:r>
            <a:r>
              <a:rPr lang="en-US" sz="3000" dirty="0">
                <a:solidFill>
                  <a:srgbClr val="FF0000"/>
                </a:solidFill>
              </a:rPr>
              <a:t>OF VIETNAM </a:t>
            </a:r>
            <a:br>
              <a:rPr lang="en-US" sz="3000" dirty="0">
                <a:solidFill>
                  <a:srgbClr val="FF0000"/>
                </a:solidFill>
              </a:rPr>
            </a:br>
            <a:r>
              <a:rPr lang="en-US" sz="3000" dirty="0">
                <a:solidFill>
                  <a:srgbClr val="FF0000"/>
                </a:solidFill>
              </a:rPr>
              <a:t>STEM ASSOCIATION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75B36F3-F05E-4CCC-A9A0-DFF056418E09}"/>
              </a:ext>
            </a:extLst>
          </p:cNvPr>
          <p:cNvGrpSpPr/>
          <p:nvPr/>
        </p:nvGrpSpPr>
        <p:grpSpPr>
          <a:xfrm>
            <a:off x="216038" y="2382388"/>
            <a:ext cx="2543175" cy="1600200"/>
            <a:chOff x="685800" y="4419600"/>
            <a:chExt cx="2543175" cy="16002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112664B1-F221-4535-9AC2-1808187438C7}"/>
                </a:ext>
              </a:extLst>
            </p:cNvPr>
            <p:cNvGrpSpPr/>
            <p:nvPr/>
          </p:nvGrpSpPr>
          <p:grpSpPr>
            <a:xfrm>
              <a:off x="685800" y="4419600"/>
              <a:ext cx="2543175" cy="1600200"/>
              <a:chOff x="685800" y="4419600"/>
              <a:chExt cx="2543175" cy="1600200"/>
            </a:xfrm>
          </p:grpSpPr>
          <p:sp>
            <p:nvSpPr>
              <p:cNvPr id="13315" name="AutoShape 3"/>
              <p:cNvSpPr>
                <a:spLocks noChangeArrowheads="1"/>
              </p:cNvSpPr>
              <p:nvPr/>
            </p:nvSpPr>
            <p:spPr bwMode="gray">
              <a:xfrm>
                <a:off x="685800" y="4419600"/>
                <a:ext cx="2543175" cy="1600200"/>
              </a:xfrm>
              <a:prstGeom prst="roundRect">
                <a:avLst>
                  <a:gd name="adj" fmla="val 12699"/>
                </a:avLst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317" name="AutoShape 5"/>
              <p:cNvSpPr>
                <a:spLocks noChangeArrowheads="1"/>
              </p:cNvSpPr>
              <p:nvPr/>
            </p:nvSpPr>
            <p:spPr bwMode="gray">
              <a:xfrm>
                <a:off x="739775" y="4848225"/>
                <a:ext cx="2408238" cy="111442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prstShdw prst="shdw18" dist="17961" dir="13500000">
                  <a:srgbClr val="FFFF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319" name="Text Box 9"/>
            <p:cNvSpPr txBox="1">
              <a:spLocks noChangeArrowheads="1"/>
            </p:cNvSpPr>
            <p:nvPr/>
          </p:nvSpPr>
          <p:spPr bwMode="gray">
            <a:xfrm>
              <a:off x="781050" y="5039380"/>
              <a:ext cx="2316163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STEM fairs are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annually </a:t>
              </a:r>
              <a:r>
                <a:rPr kumimoji="0" lang="vi-VN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organized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at large scale.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9C42157-4C8C-4709-832F-D43B61515753}"/>
              </a:ext>
            </a:extLst>
          </p:cNvPr>
          <p:cNvGrpSpPr/>
          <p:nvPr/>
        </p:nvGrpSpPr>
        <p:grpSpPr>
          <a:xfrm>
            <a:off x="6019800" y="4419600"/>
            <a:ext cx="2543175" cy="1600200"/>
            <a:chOff x="6019800" y="4419600"/>
            <a:chExt cx="2543175" cy="16002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9855AAE4-7BA6-4AB8-B2E9-A8E4182A6A39}"/>
                </a:ext>
              </a:extLst>
            </p:cNvPr>
            <p:cNvGrpSpPr/>
            <p:nvPr/>
          </p:nvGrpSpPr>
          <p:grpSpPr>
            <a:xfrm>
              <a:off x="6019800" y="4419600"/>
              <a:ext cx="2543175" cy="1600200"/>
              <a:chOff x="6019800" y="4419600"/>
              <a:chExt cx="2543175" cy="1600200"/>
            </a:xfrm>
          </p:grpSpPr>
          <p:sp>
            <p:nvSpPr>
              <p:cNvPr id="13324" name="AutoShape 12"/>
              <p:cNvSpPr>
                <a:spLocks noChangeArrowheads="1"/>
              </p:cNvSpPr>
              <p:nvPr/>
            </p:nvSpPr>
            <p:spPr bwMode="gray">
              <a:xfrm>
                <a:off x="6019800" y="4419600"/>
                <a:ext cx="2543175" cy="1600200"/>
              </a:xfrm>
              <a:prstGeom prst="roundRect">
                <a:avLst>
                  <a:gd name="adj" fmla="val 12699"/>
                </a:avLst>
              </a:prstGeom>
              <a:solidFill>
                <a:schemeClr val="hlink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325" name="AutoShape 13"/>
              <p:cNvSpPr>
                <a:spLocks noChangeArrowheads="1"/>
              </p:cNvSpPr>
              <p:nvPr/>
            </p:nvSpPr>
            <p:spPr bwMode="gray">
              <a:xfrm>
                <a:off x="6073775" y="4848225"/>
                <a:ext cx="2408238" cy="111442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prstShdw prst="shdw18" dist="17961" dir="13500000">
                  <a:srgbClr val="FFFF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327" name="Text Box 9"/>
            <p:cNvSpPr txBox="1">
              <a:spLocks noChangeArrowheads="1"/>
            </p:cNvSpPr>
            <p:nvPr/>
          </p:nvSpPr>
          <p:spPr bwMode="gray">
            <a:xfrm>
              <a:off x="6115050" y="4542472"/>
              <a:ext cx="2316163" cy="14773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en-US" b="1" dirty="0">
                <a:solidFill>
                  <a:srgbClr val="000000"/>
                </a:solidFill>
                <a:cs typeface="Arial" charset="0"/>
              </a:endParaRPr>
            </a:p>
            <a:p>
              <a:pPr algn="ctr" eaLnBrk="0" hangingPunct="0">
                <a:defRPr/>
              </a:pPr>
              <a:r>
                <a:rPr lang="en-US" b="1" dirty="0">
                  <a:solidFill>
                    <a:srgbClr val="000000"/>
                  </a:solidFill>
                  <a:cs typeface="Arial" charset="0"/>
                </a:rPr>
                <a:t>&gt; 5000 teachers and 1000 principles </a:t>
              </a:r>
              <a:r>
                <a:rPr lang="vi-VN" b="1" dirty="0">
                  <a:solidFill>
                    <a:srgbClr val="000000"/>
                  </a:solidFill>
                  <a:cs typeface="Arial" charset="0"/>
                </a:rPr>
                <a:t>receive STEM training</a:t>
              </a:r>
              <a:r>
                <a:rPr lang="en-US" b="1" dirty="0">
                  <a:solidFill>
                    <a:srgbClr val="000000"/>
                  </a:solidFill>
                  <a:cs typeface="Arial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BE53BEF-9268-467C-B702-00AD99404810}"/>
              </a:ext>
            </a:extLst>
          </p:cNvPr>
          <p:cNvGrpSpPr/>
          <p:nvPr/>
        </p:nvGrpSpPr>
        <p:grpSpPr>
          <a:xfrm>
            <a:off x="6019800" y="2057400"/>
            <a:ext cx="2543175" cy="1600200"/>
            <a:chOff x="6019800" y="2057400"/>
            <a:chExt cx="2543175" cy="16002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6F9B5EBF-5B42-4E6C-9875-AB93607DF095}"/>
                </a:ext>
              </a:extLst>
            </p:cNvPr>
            <p:cNvGrpSpPr/>
            <p:nvPr/>
          </p:nvGrpSpPr>
          <p:grpSpPr>
            <a:xfrm>
              <a:off x="6019800" y="2057400"/>
              <a:ext cx="2543175" cy="1600200"/>
              <a:chOff x="6019800" y="2057400"/>
              <a:chExt cx="2543175" cy="1600200"/>
            </a:xfrm>
          </p:grpSpPr>
          <p:sp>
            <p:nvSpPr>
              <p:cNvPr id="13328" name="AutoShape 16"/>
              <p:cNvSpPr>
                <a:spLocks noChangeArrowheads="1"/>
              </p:cNvSpPr>
              <p:nvPr/>
            </p:nvSpPr>
            <p:spPr bwMode="gray">
              <a:xfrm>
                <a:off x="6019800" y="2057400"/>
                <a:ext cx="2543175" cy="1600200"/>
              </a:xfrm>
              <a:prstGeom prst="roundRect">
                <a:avLst>
                  <a:gd name="adj" fmla="val 12699"/>
                </a:avLst>
              </a:prstGeom>
              <a:solidFill>
                <a:schemeClr val="accent2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329" name="AutoShape 17"/>
              <p:cNvSpPr>
                <a:spLocks noChangeArrowheads="1"/>
              </p:cNvSpPr>
              <p:nvPr/>
            </p:nvSpPr>
            <p:spPr bwMode="gray">
              <a:xfrm>
                <a:off x="6073775" y="2486025"/>
                <a:ext cx="2408238" cy="111442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prstShdw prst="shdw18" dist="17961" dir="13500000">
                  <a:srgbClr val="FFFF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331" name="Text Box 9"/>
            <p:cNvSpPr txBox="1">
              <a:spLocks noChangeArrowheads="1"/>
            </p:cNvSpPr>
            <p:nvPr/>
          </p:nvSpPr>
          <p:spPr bwMode="gray">
            <a:xfrm>
              <a:off x="6073776" y="2457271"/>
              <a:ext cx="2357438" cy="1200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ctr" eaLnBrk="0" hangingPunct="0">
                <a:defRPr/>
              </a:pPr>
              <a:r>
                <a:rPr lang="en-US" b="1" dirty="0">
                  <a:solidFill>
                    <a:srgbClr val="000000"/>
                  </a:solidFill>
                  <a:cs typeface="Arial" charset="0"/>
                </a:rPr>
                <a:t>20/64 </a:t>
              </a:r>
              <a:r>
                <a:rPr lang="vi-VN" b="1" dirty="0">
                  <a:solidFill>
                    <a:srgbClr val="000000"/>
                  </a:solidFill>
                  <a:cs typeface="Arial" charset="0"/>
                </a:rPr>
                <a:t> provinces and cities are “covered” with STEM</a:t>
              </a: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25A5C3A-059A-48A0-BC1C-D345F9886434}"/>
              </a:ext>
            </a:extLst>
          </p:cNvPr>
          <p:cNvGrpSpPr/>
          <p:nvPr/>
        </p:nvGrpSpPr>
        <p:grpSpPr>
          <a:xfrm>
            <a:off x="3171825" y="2667000"/>
            <a:ext cx="2819400" cy="2803525"/>
            <a:chOff x="3171825" y="2667000"/>
            <a:chExt cx="2819400" cy="2803525"/>
          </a:xfrm>
        </p:grpSpPr>
        <p:grpSp>
          <p:nvGrpSpPr>
            <p:cNvPr id="13332" name="Group 20"/>
            <p:cNvGrpSpPr>
              <a:grpSpLocks/>
            </p:cNvGrpSpPr>
            <p:nvPr/>
          </p:nvGrpSpPr>
          <p:grpSpPr bwMode="auto">
            <a:xfrm>
              <a:off x="3171825" y="2667000"/>
              <a:ext cx="2819400" cy="2803525"/>
              <a:chOff x="1968" y="1488"/>
              <a:chExt cx="1776" cy="1766"/>
            </a:xfrm>
          </p:grpSpPr>
          <p:sp>
            <p:nvSpPr>
              <p:cNvPr id="13333" name="AutoShape 21"/>
              <p:cNvSpPr>
                <a:spLocks noChangeArrowheads="1"/>
              </p:cNvSpPr>
              <p:nvPr/>
            </p:nvSpPr>
            <p:spPr bwMode="ltGray">
              <a:xfrm rot="6774404">
                <a:off x="2004" y="1578"/>
                <a:ext cx="1688" cy="1664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shade val="0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334" name="AutoShape 22"/>
              <p:cNvSpPr>
                <a:spLocks noChangeArrowheads="1"/>
              </p:cNvSpPr>
              <p:nvPr/>
            </p:nvSpPr>
            <p:spPr bwMode="ltGray">
              <a:xfrm rot="12174404">
                <a:off x="1968" y="1567"/>
                <a:ext cx="1688" cy="1664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0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335" name="AutoShape 23"/>
              <p:cNvSpPr>
                <a:spLocks noChangeArrowheads="1"/>
              </p:cNvSpPr>
              <p:nvPr/>
            </p:nvSpPr>
            <p:spPr bwMode="ltGray">
              <a:xfrm rot="17574404">
                <a:off x="2029" y="1500"/>
                <a:ext cx="1688" cy="1664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shade val="6275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336" name="AutoShape 24"/>
              <p:cNvSpPr>
                <a:spLocks noChangeArrowheads="1"/>
              </p:cNvSpPr>
              <p:nvPr/>
            </p:nvSpPr>
            <p:spPr bwMode="ltGray">
              <a:xfrm rot="22974404">
                <a:off x="2056" y="1536"/>
                <a:ext cx="1688" cy="1664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shade val="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093CED4-4E45-48C0-948F-4A6E4F883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3429000"/>
              <a:ext cx="1235292" cy="12685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C612D3A-132D-4BC4-B3D2-584CEF9EFB68}"/>
              </a:ext>
            </a:extLst>
          </p:cNvPr>
          <p:cNvSpPr/>
          <p:nvPr/>
        </p:nvSpPr>
        <p:spPr>
          <a:xfrm>
            <a:off x="7594600" y="6557962"/>
            <a:ext cx="1524000" cy="168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01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4" descr="C:\Users\dell\Desktop\Wall_Sign_PSD_Templa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199" y="-373726"/>
            <a:ext cx="9285286" cy="814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795462" y="2954166"/>
            <a:ext cx="53673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cs typeface="Arial" charset="0"/>
              </a:rPr>
              <a:t>$1 for 1 teacher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cs typeface="Arial" charset="0"/>
              </a:rPr>
              <a:t>$ 1 for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cs typeface="Arial" charset="0"/>
              </a:rPr>
              <a:t>1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cs typeface="Arial" charset="0"/>
              </a:rPr>
              <a:t>student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cs typeface="Arial" charset="0"/>
              </a:rPr>
              <a:t>By organizing STEM fair and ToT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cs typeface="Arial" charset="0"/>
              </a:rPr>
              <a:t>~850,000 teachers and ~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cs typeface="Arial" charset="0"/>
              </a:rPr>
              <a:t>17,000,000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cs typeface="Arial" charset="0"/>
              </a:rPr>
              <a:t>students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cs typeface="Arial" charset="0"/>
            </a:endParaRP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28600" y="247356"/>
            <a:ext cx="8915400" cy="590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 cap="all" spc="200" baseline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900" b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INITIATIVE </a:t>
            </a:r>
            <a:r>
              <a:rPr lang="en-US" sz="29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US" sz="29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vietnam</a:t>
            </a:r>
            <a:r>
              <a:rPr lang="en-US" sz="29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stem association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24000" y="2042011"/>
            <a:ext cx="57816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B491A"/>
                </a:solidFill>
                <a:effectLst/>
                <a:highlight>
                  <a:srgbClr val="00FFFF"/>
                </a:highlight>
                <a:uLnTx/>
                <a:uFillTx/>
                <a:latin typeface="Arial" charset="0"/>
                <a:ea typeface="+mn-ea"/>
                <a:cs typeface="Arial" charset="0"/>
              </a:rPr>
              <a:t>To erase STEM blindness</a:t>
            </a:r>
          </a:p>
        </p:txBody>
      </p:sp>
    </p:spTree>
    <p:extLst>
      <p:ext uri="{BB962C8B-B14F-4D97-AF65-F5344CB8AC3E}">
        <p14:creationId xmlns:p14="http://schemas.microsoft.com/office/powerpoint/2010/main" val="820082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95400" y="404813"/>
            <a:ext cx="4648200" cy="646112"/>
          </a:xfrm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CHALLENGE</a:t>
            </a:r>
            <a:endParaRPr lang="en-US" sz="3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6385790-128B-47C8-B9C7-41BF54C74887}"/>
              </a:ext>
            </a:extLst>
          </p:cNvPr>
          <p:cNvGrpSpPr/>
          <p:nvPr/>
        </p:nvGrpSpPr>
        <p:grpSpPr>
          <a:xfrm>
            <a:off x="2349500" y="1219200"/>
            <a:ext cx="6337300" cy="1031875"/>
            <a:chOff x="2349500" y="1219200"/>
            <a:chExt cx="6337300" cy="1031875"/>
          </a:xfrm>
        </p:grpSpPr>
        <p:sp>
          <p:nvSpPr>
            <p:cNvPr id="11" name="Title 7"/>
            <p:cNvSpPr txBox="1">
              <a:spLocks/>
            </p:cNvSpPr>
            <p:nvPr/>
          </p:nvSpPr>
          <p:spPr>
            <a:xfrm>
              <a:off x="3841750" y="1219200"/>
              <a:ext cx="484505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fontAlgn="auto">
                <a:spcAft>
                  <a:spcPts val="0"/>
                </a:spcAft>
                <a:defRPr/>
              </a:pPr>
              <a:r>
                <a:rPr lang="vi-VN" sz="2500" b="1" dirty="0">
                  <a:solidFill>
                    <a:prstClr val="white">
                      <a:lumMod val="95000"/>
                    </a:prstClr>
                  </a:solidFill>
                  <a:latin typeface="Bradley Hand ITC" pitchFamily="66" charset="0"/>
                </a:rPr>
                <a:t>Lack of policies from the government and </a:t>
              </a:r>
              <a:r>
                <a:rPr lang="en-US" sz="2500" b="1" dirty="0">
                  <a:solidFill>
                    <a:prstClr val="white">
                      <a:lumMod val="95000"/>
                    </a:prstClr>
                  </a:solidFill>
                  <a:latin typeface="Bradley Hand ITC" pitchFamily="66" charset="0"/>
                </a:rPr>
                <a:t>the </a:t>
              </a:r>
              <a:r>
                <a:rPr lang="en-US" sz="2500" b="1" dirty="0" err="1">
                  <a:solidFill>
                    <a:prstClr val="white">
                      <a:lumMod val="95000"/>
                    </a:prstClr>
                  </a:solidFill>
                  <a:latin typeface="Bradley Hand ITC" pitchFamily="66" charset="0"/>
                </a:rPr>
                <a:t>MoET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endParaRPr>
            </a:p>
          </p:txBody>
        </p:sp>
        <p:sp>
          <p:nvSpPr>
            <p:cNvPr id="25" name="Rectangle 19"/>
            <p:cNvSpPr/>
            <p:nvPr/>
          </p:nvSpPr>
          <p:spPr>
            <a:xfrm rot="21420000">
              <a:off x="2349500" y="1244600"/>
              <a:ext cx="1096963" cy="1006475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9601" h="1235984">
                  <a:moveTo>
                    <a:pt x="30785" y="0"/>
                  </a:moveTo>
                  <a:lnTo>
                    <a:pt x="1312848" y="20567"/>
                  </a:lnTo>
                  <a:cubicBezTo>
                    <a:pt x="1314777" y="429048"/>
                    <a:pt x="1317672" y="824648"/>
                    <a:pt x="1319601" y="1233129"/>
                  </a:cubicBezTo>
                  <a:lnTo>
                    <a:pt x="0" y="1235984"/>
                  </a:lnTo>
                  <a:lnTo>
                    <a:pt x="30785" y="0"/>
                  </a:lnTo>
                  <a:close/>
                </a:path>
              </a:pathLst>
            </a:custGeom>
            <a:gradFill flip="none" rotWithShape="1">
              <a:gsLst>
                <a:gs pos="21000">
                  <a:srgbClr val="FEF99C"/>
                </a:gs>
                <a:gs pos="0">
                  <a:srgbClr val="F6E7A6"/>
                </a:gs>
                <a:gs pos="100000">
                  <a:srgbClr val="FEF99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8100000" sx="101000" sy="101000" algn="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radley Hand ITC" pitchFamily="66" charset="0"/>
                <a:ea typeface="+mn-ea"/>
                <a:cs typeface="Arial" pitchFamily="34" charset="0"/>
              </a:endParaRPr>
            </a:p>
          </p:txBody>
        </p:sp>
        <p:pic>
          <p:nvPicPr>
            <p:cNvPr id="3" name="Graphic 2" descr="Checkmark">
              <a:extLst>
                <a:ext uri="{FF2B5EF4-FFF2-40B4-BE49-F238E27FC236}">
                  <a16:creationId xmlns:a16="http://schemas.microsoft.com/office/drawing/2014/main" xmlns="" id="{C3D32C6B-5AB5-4A45-87D6-B61FFB670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569369" y="1365285"/>
              <a:ext cx="707231" cy="70723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7F4074E-B298-4F47-888E-2AEEE54FAD22}"/>
              </a:ext>
            </a:extLst>
          </p:cNvPr>
          <p:cNvGrpSpPr/>
          <p:nvPr/>
        </p:nvGrpSpPr>
        <p:grpSpPr>
          <a:xfrm>
            <a:off x="2478088" y="2260600"/>
            <a:ext cx="5751512" cy="1061799"/>
            <a:chOff x="2478088" y="2260600"/>
            <a:chExt cx="5751512" cy="1061799"/>
          </a:xfrm>
        </p:grpSpPr>
        <p:sp>
          <p:nvSpPr>
            <p:cNvPr id="43" name="Title 7"/>
            <p:cNvSpPr txBox="1">
              <a:spLocks/>
            </p:cNvSpPr>
            <p:nvPr/>
          </p:nvSpPr>
          <p:spPr>
            <a:xfrm>
              <a:off x="3917950" y="2460625"/>
              <a:ext cx="431165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Bradley Hand ITC" pitchFamily="66" charset="0"/>
                  <a:ea typeface="+mj-ea"/>
                  <a:cs typeface="+mj-cs"/>
                </a:rPr>
                <a:t>Lack of experts, finance and infrastructures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endParaRPr>
            </a:p>
          </p:txBody>
        </p:sp>
        <p:sp>
          <p:nvSpPr>
            <p:cNvPr id="44" name="Rectangle 19"/>
            <p:cNvSpPr/>
            <p:nvPr/>
          </p:nvSpPr>
          <p:spPr>
            <a:xfrm rot="286156">
              <a:off x="2478088" y="2260600"/>
              <a:ext cx="1096962" cy="1004888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9601" h="1235984">
                  <a:moveTo>
                    <a:pt x="30785" y="0"/>
                  </a:moveTo>
                  <a:lnTo>
                    <a:pt x="1312848" y="20567"/>
                  </a:lnTo>
                  <a:cubicBezTo>
                    <a:pt x="1314777" y="429048"/>
                    <a:pt x="1317672" y="824648"/>
                    <a:pt x="1319601" y="1233129"/>
                  </a:cubicBezTo>
                  <a:lnTo>
                    <a:pt x="0" y="1235984"/>
                  </a:lnTo>
                  <a:lnTo>
                    <a:pt x="30785" y="0"/>
                  </a:lnTo>
                  <a:close/>
                </a:path>
              </a:pathLst>
            </a:custGeom>
            <a:solidFill>
              <a:srgbClr val="DB6AEA"/>
            </a:solidFill>
            <a:ln>
              <a:noFill/>
            </a:ln>
            <a:effectLst>
              <a:outerShdw blurRad="317500" dist="38100" dir="8100000" sx="101000" sy="101000" algn="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radley Hand ITC" pitchFamily="66" charset="0"/>
                <a:ea typeface="+mn-ea"/>
                <a:cs typeface="Arial" pitchFamily="34" charset="0"/>
              </a:endParaRPr>
            </a:p>
          </p:txBody>
        </p:sp>
        <p:pic>
          <p:nvPicPr>
            <p:cNvPr id="17" name="Graphic 16" descr="Checkmark">
              <a:extLst>
                <a:ext uri="{FF2B5EF4-FFF2-40B4-BE49-F238E27FC236}">
                  <a16:creationId xmlns:a16="http://schemas.microsoft.com/office/drawing/2014/main" xmlns="" id="{BA342B3F-538D-4079-AFF1-51E9F6A5B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721769" y="2416969"/>
              <a:ext cx="707231" cy="707231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643F725-AF58-4BA6-9508-76CD50F3F2A5}"/>
              </a:ext>
            </a:extLst>
          </p:cNvPr>
          <p:cNvGrpSpPr/>
          <p:nvPr/>
        </p:nvGrpSpPr>
        <p:grpSpPr>
          <a:xfrm>
            <a:off x="2320925" y="3313113"/>
            <a:ext cx="5908675" cy="1072911"/>
            <a:chOff x="2320925" y="3313113"/>
            <a:chExt cx="5908675" cy="1072911"/>
          </a:xfrm>
        </p:grpSpPr>
        <p:sp>
          <p:nvSpPr>
            <p:cNvPr id="45" name="Rectangle 19"/>
            <p:cNvSpPr/>
            <p:nvPr/>
          </p:nvSpPr>
          <p:spPr>
            <a:xfrm rot="21345731">
              <a:off x="2320925" y="3313113"/>
              <a:ext cx="1098550" cy="1006475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9601" h="1235984">
                  <a:moveTo>
                    <a:pt x="30785" y="0"/>
                  </a:moveTo>
                  <a:lnTo>
                    <a:pt x="1312848" y="20567"/>
                  </a:lnTo>
                  <a:cubicBezTo>
                    <a:pt x="1314777" y="429048"/>
                    <a:pt x="1317672" y="824648"/>
                    <a:pt x="1319601" y="1233129"/>
                  </a:cubicBezTo>
                  <a:lnTo>
                    <a:pt x="0" y="1235984"/>
                  </a:lnTo>
                  <a:lnTo>
                    <a:pt x="30785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317500" dist="38100" dir="8100000" sx="101000" sy="101000" algn="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radley Hand ITC" pitchFamily="66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Title 7"/>
            <p:cNvSpPr txBox="1">
              <a:spLocks/>
            </p:cNvSpPr>
            <p:nvPr/>
          </p:nvSpPr>
          <p:spPr>
            <a:xfrm>
              <a:off x="3917950" y="3524250"/>
              <a:ext cx="431165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500" b="1" dirty="0">
                  <a:solidFill>
                    <a:prstClr val="white">
                      <a:lumMod val="95000"/>
                    </a:prstClr>
                  </a:solidFill>
                  <a:latin typeface="Bradley Hand ITC" pitchFamily="66" charset="0"/>
                </a:rPr>
                <a:t>Gap between city and countryside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endParaRPr>
            </a:p>
          </p:txBody>
        </p:sp>
        <p:pic>
          <p:nvPicPr>
            <p:cNvPr id="18" name="Graphic 17" descr="Checkmark">
              <a:extLst>
                <a:ext uri="{FF2B5EF4-FFF2-40B4-BE49-F238E27FC236}">
                  <a16:creationId xmlns:a16="http://schemas.microsoft.com/office/drawing/2014/main" xmlns="" id="{2FFCB228-5C43-4993-8388-26A170BF5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569369" y="3483769"/>
              <a:ext cx="707231" cy="70723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D892779-990C-4DD5-B0B9-7FF1A3BBEDA8}"/>
              </a:ext>
            </a:extLst>
          </p:cNvPr>
          <p:cNvGrpSpPr/>
          <p:nvPr/>
        </p:nvGrpSpPr>
        <p:grpSpPr>
          <a:xfrm>
            <a:off x="2293938" y="4351338"/>
            <a:ext cx="5707062" cy="1004887"/>
            <a:chOff x="2293938" y="4351338"/>
            <a:chExt cx="5707062" cy="1004887"/>
          </a:xfrm>
        </p:grpSpPr>
        <p:sp>
          <p:nvSpPr>
            <p:cNvPr id="47" name="Rectangle 19"/>
            <p:cNvSpPr/>
            <p:nvPr/>
          </p:nvSpPr>
          <p:spPr>
            <a:xfrm rot="21540000">
              <a:off x="2293938" y="4351338"/>
              <a:ext cx="1098550" cy="1004887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9601" h="1235984">
                  <a:moveTo>
                    <a:pt x="30785" y="0"/>
                  </a:moveTo>
                  <a:lnTo>
                    <a:pt x="1312848" y="20567"/>
                  </a:lnTo>
                  <a:cubicBezTo>
                    <a:pt x="1314777" y="429048"/>
                    <a:pt x="1317672" y="824648"/>
                    <a:pt x="1319601" y="1233129"/>
                  </a:cubicBezTo>
                  <a:lnTo>
                    <a:pt x="0" y="1235984"/>
                  </a:lnTo>
                  <a:lnTo>
                    <a:pt x="30785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317500" dist="38100" dir="8100000" sx="101000" sy="101000" algn="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radley Hand ITC" pitchFamily="66" charset="0"/>
                <a:ea typeface="+mn-ea"/>
                <a:cs typeface="Arial" pitchFamily="34" charset="0"/>
              </a:endParaRPr>
            </a:p>
          </p:txBody>
        </p:sp>
        <p:sp>
          <p:nvSpPr>
            <p:cNvPr id="48" name="Title 7"/>
            <p:cNvSpPr txBox="1">
              <a:spLocks/>
            </p:cNvSpPr>
            <p:nvPr/>
          </p:nvSpPr>
          <p:spPr>
            <a:xfrm>
              <a:off x="3917950" y="4560888"/>
              <a:ext cx="408305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500" b="1" dirty="0">
                  <a:solidFill>
                    <a:prstClr val="white">
                      <a:lumMod val="95000"/>
                    </a:prstClr>
                  </a:solidFill>
                  <a:latin typeface="Bradley Hand ITC" pitchFamily="66" charset="0"/>
                </a:rPr>
                <a:t>Weak communication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endParaRPr>
            </a:p>
          </p:txBody>
        </p:sp>
        <p:pic>
          <p:nvPicPr>
            <p:cNvPr id="19" name="Graphic 18" descr="Checkmark">
              <a:extLst>
                <a:ext uri="{FF2B5EF4-FFF2-40B4-BE49-F238E27FC236}">
                  <a16:creationId xmlns:a16="http://schemas.microsoft.com/office/drawing/2014/main" xmlns="" id="{F2DA6DD8-77ED-425B-BE4C-4E3ABB20E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569369" y="4550569"/>
              <a:ext cx="707231" cy="707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8814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8" descr="card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103"/>
          <p:cNvSpPr txBox="1">
            <a:spLocks noChangeArrowheads="1"/>
          </p:cNvSpPr>
          <p:nvPr/>
        </p:nvSpPr>
        <p:spPr bwMode="auto">
          <a:xfrm>
            <a:off x="381000" y="1600200"/>
            <a:ext cx="79248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en-US" sz="2500" dirty="0">
                <a:solidFill>
                  <a:srgbClr val="FF0080"/>
                </a:solidFill>
              </a:rPr>
              <a:t>Industrial 4.0 starts in Vietnam in informal ways.</a:t>
            </a:r>
            <a:endParaRPr kumimoji="0" lang="vi-VN" sz="2500" b="0" i="0" u="none" strike="noStrike" kern="1200" cap="none" spc="0" normalizeH="0" baseline="0" noProof="0" dirty="0">
              <a:ln>
                <a:noFill/>
              </a:ln>
              <a:solidFill>
                <a:srgbClr val="FF0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lvl="0" indent="-342900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en-US" sz="2500" smtClean="0">
                <a:solidFill>
                  <a:srgbClr val="FF0080"/>
                </a:solidFill>
              </a:rPr>
              <a:t>W</a:t>
            </a:r>
            <a:r>
              <a:rPr lang="vi-VN" sz="2500" smtClean="0">
                <a:solidFill>
                  <a:srgbClr val="FF0080"/>
                </a:solidFill>
              </a:rPr>
              <a:t>e </a:t>
            </a:r>
            <a:r>
              <a:rPr lang="vi-VN" sz="2500" dirty="0">
                <a:solidFill>
                  <a:srgbClr val="FF0080"/>
                </a:solidFill>
              </a:rPr>
              <a:t>do believe that we will have a team of skilled labors </a:t>
            </a:r>
            <a:r>
              <a:rPr lang="en-US" sz="2500" dirty="0">
                <a:solidFill>
                  <a:srgbClr val="FF0080"/>
                </a:solidFill>
              </a:rPr>
              <a:t>thanks to</a:t>
            </a:r>
            <a:r>
              <a:rPr lang="vi-VN" sz="2500" dirty="0">
                <a:solidFill>
                  <a:srgbClr val="FF0080"/>
                </a:solidFill>
              </a:rPr>
              <a:t> these efforts.</a:t>
            </a:r>
            <a:endParaRPr lang="en-US" sz="2500" dirty="0">
              <a:solidFill>
                <a:srgbClr val="4C4C4C"/>
              </a:solidFill>
            </a:endParaRPr>
          </a:p>
        </p:txBody>
      </p:sp>
      <p:sp>
        <p:nvSpPr>
          <p:cNvPr id="5128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235E58D5-646E-47B6-8149-6D90B069B10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81000" y="287338"/>
            <a:ext cx="8915401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vi-VN" sz="3200" kern="0" dirty="0">
                <a:solidFill>
                  <a:schemeClr val="bg1"/>
                </a:solidFill>
              </a:rPr>
              <a:t>THE FUTURE OF STEM IN VIETNAM</a:t>
            </a:r>
            <a:endParaRPr lang="en-US" sz="3200" kern="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8F2B9D-5BB9-424B-84C9-26ACCE7AE5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688294"/>
            <a:ext cx="2228849" cy="145867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3C8DAAD-DCE9-4A44-9E5C-BA4408B9B0EB}"/>
              </a:ext>
            </a:extLst>
          </p:cNvPr>
          <p:cNvSpPr/>
          <p:nvPr/>
        </p:nvSpPr>
        <p:spPr>
          <a:xfrm>
            <a:off x="7594600" y="6613525"/>
            <a:ext cx="1524000" cy="168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2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3E2978-1264-4F42-9F2D-D3AC809A65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0" y="152400"/>
            <a:ext cx="10830748" cy="812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94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A09D7-B564-4CF1-AFC5-ACE2202A73C3}"/>
              </a:ext>
            </a:extLst>
          </p:cNvPr>
          <p:cNvSpPr txBox="1">
            <a:spLocks/>
          </p:cNvSpPr>
          <p:nvPr/>
        </p:nvSpPr>
        <p:spPr>
          <a:xfrm>
            <a:off x="1905000" y="262507"/>
            <a:ext cx="6750997" cy="868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>
                <a:solidFill>
                  <a:srgbClr val="FF0000"/>
                </a:solidFill>
              </a:rPr>
              <a:t>POPULAR TEACHING METHOD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382D3B-7CB0-49A0-9A2D-178329712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76922"/>
            <a:ext cx="2787868" cy="20044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CF2E44-F8E8-45A5-9E4B-4B003A144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81" y="1577510"/>
            <a:ext cx="3209093" cy="1931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D8E4D8-6A92-4CCA-95FC-E8290563F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31" y="3944580"/>
            <a:ext cx="3076512" cy="19228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B1616DF-F2A6-4234-9401-F7EDE1B93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01" y="3938137"/>
            <a:ext cx="2675858" cy="190227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50C093AB-CB98-4616-A738-A4AC97C52877}"/>
              </a:ext>
            </a:extLst>
          </p:cNvPr>
          <p:cNvSpPr txBox="1">
            <a:spLocks/>
          </p:cNvSpPr>
          <p:nvPr/>
        </p:nvSpPr>
        <p:spPr bwMode="auto">
          <a:xfrm>
            <a:off x="2590801" y="5868875"/>
            <a:ext cx="4876800" cy="82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i="0" kern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Theory – based learning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67B058C-C71B-4FE7-BFE8-8C0C9A815C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209"/>
            <a:ext cx="1326896" cy="8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39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D5975C-5C9D-446F-96AD-7B18CBA6A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152646"/>
            <a:ext cx="9086850" cy="452425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E064E1D-3767-41DC-9153-EDD39F989F5E}"/>
              </a:ext>
            </a:extLst>
          </p:cNvPr>
          <p:cNvSpPr/>
          <p:nvPr/>
        </p:nvSpPr>
        <p:spPr>
          <a:xfrm>
            <a:off x="7594600" y="6689725"/>
            <a:ext cx="1524000" cy="168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66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E627829-C053-4CEF-93CA-503F37453E4A}"/>
              </a:ext>
            </a:extLst>
          </p:cNvPr>
          <p:cNvSpPr txBox="1">
            <a:spLocks/>
          </p:cNvSpPr>
          <p:nvPr/>
        </p:nvSpPr>
        <p:spPr bwMode="gray">
          <a:xfrm>
            <a:off x="2403016" y="121252"/>
            <a:ext cx="6055184" cy="84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>
                <a:solidFill>
                  <a:srgbClr val="FF0000"/>
                </a:solidFill>
              </a:rPr>
              <a:t>LABOR WORKFORCE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9342423-67E4-4232-BEA7-A9339B45E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71097" y="1395158"/>
            <a:ext cx="2379012" cy="158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188FBA-7892-48FF-ACBB-8997F72F9F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4" y="1306984"/>
            <a:ext cx="2814917" cy="158339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AE91842-3C4C-49BC-BF1C-2A337425ECDF}"/>
              </a:ext>
            </a:extLst>
          </p:cNvPr>
          <p:cNvGrpSpPr/>
          <p:nvPr/>
        </p:nvGrpSpPr>
        <p:grpSpPr>
          <a:xfrm>
            <a:off x="3276600" y="1395157"/>
            <a:ext cx="2514600" cy="1957643"/>
            <a:chOff x="3276600" y="1057388"/>
            <a:chExt cx="2514600" cy="195764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5684476C-643F-4316-B442-3182191EC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188" y="1057388"/>
              <a:ext cx="2379012" cy="1586008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xmlns="" id="{A36AC70B-F58C-4173-87C1-DBAAE3E4188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76600" y="2667000"/>
              <a:ext cx="2438400" cy="348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Arial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Arial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Arial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Arial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Arial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Arial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Arial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0" i="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Lack of skills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AA578FD-318C-4BBA-AE9E-FEF5785A5E9C}"/>
              </a:ext>
            </a:extLst>
          </p:cNvPr>
          <p:cNvGrpSpPr/>
          <p:nvPr/>
        </p:nvGrpSpPr>
        <p:grpSpPr>
          <a:xfrm>
            <a:off x="3581400" y="3657600"/>
            <a:ext cx="5356244" cy="2138309"/>
            <a:chOff x="3581400" y="3506353"/>
            <a:chExt cx="5356244" cy="213830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4D8C3C8-B1AC-47F7-95BA-304CE75DB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3506353"/>
              <a:ext cx="2787688" cy="171688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B769434-F1F3-4251-9B7D-4457E541B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8633" y="3511763"/>
              <a:ext cx="2379011" cy="1649984"/>
            </a:xfrm>
            <a:prstGeom prst="rect">
              <a:avLst/>
            </a:prstGeom>
          </p:spPr>
        </p:pic>
        <p:sp>
          <p:nvSpPr>
            <p:cNvPr id="13" name="Title 1">
              <a:extLst>
                <a:ext uri="{FF2B5EF4-FFF2-40B4-BE49-F238E27FC236}">
                  <a16:creationId xmlns:a16="http://schemas.microsoft.com/office/drawing/2014/main" xmlns="" id="{1BF2777B-3542-459C-A7D8-70E64EFDAF9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39433" y="5296631"/>
              <a:ext cx="2438400" cy="348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Arial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Arial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Arial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Arial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Arial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Arial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Arial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0" i="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Unemployment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D5906AC-588F-499F-A1AA-4901014E7652}"/>
              </a:ext>
            </a:extLst>
          </p:cNvPr>
          <p:cNvGrpSpPr/>
          <p:nvPr/>
        </p:nvGrpSpPr>
        <p:grpSpPr>
          <a:xfrm>
            <a:off x="139738" y="3217085"/>
            <a:ext cx="4432262" cy="3488515"/>
            <a:chOff x="139738" y="2913431"/>
            <a:chExt cx="4432262" cy="348851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FC40D31-6A43-4A74-AA84-65F003362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70" y="2913431"/>
              <a:ext cx="3034385" cy="3110008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xmlns="" id="{2354DA64-512B-44E6-AF46-FCCAEFD90E2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9738" y="6053915"/>
              <a:ext cx="4432262" cy="348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Arial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Arial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Arial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Arial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Arial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Arial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Arial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2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0" i="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 a job not related to their major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EF38B5C-0F06-40A6-9C7F-6AAD9B8495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209"/>
            <a:ext cx="1326896" cy="8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01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A9F8F-EC69-4ABD-99F1-9FFBF0BC0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759"/>
            <a:ext cx="8092440" cy="651735"/>
          </a:xfrm>
        </p:spPr>
        <p:txBody>
          <a:bodyPr/>
          <a:lstStyle/>
          <a:p>
            <a:pPr algn="ctr"/>
            <a:r>
              <a:rPr lang="en-US" sz="3600" b="1" ker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A PICTURE OF CHANGES</a:t>
            </a:r>
            <a:endParaRPr lang="en-US" sz="36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31247"/>
              </p:ext>
            </p:extLst>
          </p:nvPr>
        </p:nvGraphicFramePr>
        <p:xfrm>
          <a:off x="609600" y="1219200"/>
          <a:ext cx="776207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CA957B-156D-4DE9-B136-775DF72FCA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5300"/>
            <a:ext cx="1809750" cy="118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13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5987B74-4C79-4BE1-9F2B-C1319A9A47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E6D60328-39DD-4A0F-82D0-DF172EC0F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20" y="1574318"/>
            <a:ext cx="4825500" cy="215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965BC05-1C5E-401F-99B6-F1AF781AC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5" y="4124213"/>
            <a:ext cx="2565225" cy="179565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365E7F33-DA30-4E81-974A-2CF23A55B0E9}"/>
              </a:ext>
            </a:extLst>
          </p:cNvPr>
          <p:cNvSpPr txBox="1">
            <a:spLocks/>
          </p:cNvSpPr>
          <p:nvPr/>
        </p:nvSpPr>
        <p:spPr bwMode="auto">
          <a:xfrm>
            <a:off x="2286000" y="414445"/>
            <a:ext cx="5105400" cy="49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3800" i="0" kern="0" dirty="0">
                <a:solidFill>
                  <a:srgbClr val="FF0000"/>
                </a:solidFill>
              </a:rPr>
              <a:t>STEM TREND</a:t>
            </a:r>
            <a:endParaRPr lang="en-US" sz="3800" i="0" kern="0" dirty="0">
              <a:solidFill>
                <a:srgbClr val="FF0000"/>
              </a:solidFill>
            </a:endParaRPr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xmlns="" id="{1C86BDF5-9C4A-48CF-AC1F-E7110881318E}"/>
              </a:ext>
            </a:extLst>
          </p:cNvPr>
          <p:cNvSpPr/>
          <p:nvPr/>
        </p:nvSpPr>
        <p:spPr>
          <a:xfrm>
            <a:off x="4464369" y="3975599"/>
            <a:ext cx="3384231" cy="255980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kern="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kern="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breakthrough in training trend in Vietnam</a:t>
            </a:r>
          </a:p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23497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51976C4-E447-40AB-90E2-3013FA95DA24}"/>
              </a:ext>
            </a:extLst>
          </p:cNvPr>
          <p:cNvGrpSpPr/>
          <p:nvPr/>
        </p:nvGrpSpPr>
        <p:grpSpPr>
          <a:xfrm>
            <a:off x="466155" y="1752600"/>
            <a:ext cx="3227388" cy="1423987"/>
            <a:chOff x="466155" y="1063952"/>
            <a:chExt cx="3227388" cy="1423987"/>
          </a:xfrm>
        </p:grpSpPr>
        <p:grpSp>
          <p:nvGrpSpPr>
            <p:cNvPr id="8199" name="Group 11"/>
            <p:cNvGrpSpPr>
              <a:grpSpLocks/>
            </p:cNvGrpSpPr>
            <p:nvPr/>
          </p:nvGrpSpPr>
          <p:grpSpPr bwMode="auto">
            <a:xfrm>
              <a:off x="3323655" y="1840239"/>
              <a:ext cx="369888" cy="647700"/>
              <a:chOff x="2057400" y="2332412"/>
              <a:chExt cx="324766" cy="5688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057400" y="2743747"/>
                <a:ext cx="157505" cy="157561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214905" y="2562481"/>
                <a:ext cx="158898" cy="157561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224661" y="2332412"/>
                <a:ext cx="157505" cy="157562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6DE80C0-1B0E-4B94-B3EE-9EDE947EC687}"/>
                </a:ext>
              </a:extLst>
            </p:cNvPr>
            <p:cNvGrpSpPr/>
            <p:nvPr/>
          </p:nvGrpSpPr>
          <p:grpSpPr>
            <a:xfrm>
              <a:off x="466155" y="1063952"/>
              <a:ext cx="2962845" cy="1423987"/>
              <a:chOff x="466155" y="1063952"/>
              <a:chExt cx="2962845" cy="1423987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466155" y="1063952"/>
                <a:ext cx="2857500" cy="1423987"/>
              </a:xfrm>
              <a:custGeom>
                <a:avLst/>
                <a:gdLst>
                  <a:gd name="connsiteX0" fmla="*/ 260350 w 2209800"/>
                  <a:gd name="connsiteY0" fmla="*/ 1104900 h 1104900"/>
                  <a:gd name="connsiteX1" fmla="*/ 1797050 w 2209800"/>
                  <a:gd name="connsiteY1" fmla="*/ 1104900 h 1104900"/>
                  <a:gd name="connsiteX2" fmla="*/ 2209800 w 2209800"/>
                  <a:gd name="connsiteY2" fmla="*/ 590550 h 1104900"/>
                  <a:gd name="connsiteX3" fmla="*/ 2012950 w 2209800"/>
                  <a:gd name="connsiteY3" fmla="*/ 0 h 1104900"/>
                  <a:gd name="connsiteX4" fmla="*/ 1936750 w 2209800"/>
                  <a:gd name="connsiteY4" fmla="*/ 38100 h 1104900"/>
                  <a:gd name="connsiteX5" fmla="*/ 1409700 w 2209800"/>
                  <a:gd name="connsiteY5" fmla="*/ 107950 h 1104900"/>
                  <a:gd name="connsiteX6" fmla="*/ 685800 w 2209800"/>
                  <a:gd name="connsiteY6" fmla="*/ 254000 h 1104900"/>
                  <a:gd name="connsiteX7" fmla="*/ 0 w 2209800"/>
                  <a:gd name="connsiteY7" fmla="*/ 704850 h 1104900"/>
                  <a:gd name="connsiteX8" fmla="*/ 260350 w 2209800"/>
                  <a:gd name="connsiteY8" fmla="*/ 1104900 h 1104900"/>
                  <a:gd name="connsiteX0" fmla="*/ 260350 w 2209800"/>
                  <a:gd name="connsiteY0" fmla="*/ 1104900 h 1104900"/>
                  <a:gd name="connsiteX1" fmla="*/ 1797050 w 2209800"/>
                  <a:gd name="connsiteY1" fmla="*/ 1104900 h 1104900"/>
                  <a:gd name="connsiteX2" fmla="*/ 2209800 w 2209800"/>
                  <a:gd name="connsiteY2" fmla="*/ 590550 h 1104900"/>
                  <a:gd name="connsiteX3" fmla="*/ 2012950 w 2209800"/>
                  <a:gd name="connsiteY3" fmla="*/ 0 h 1104900"/>
                  <a:gd name="connsiteX4" fmla="*/ 1409700 w 2209800"/>
                  <a:gd name="connsiteY4" fmla="*/ 107950 h 1104900"/>
                  <a:gd name="connsiteX5" fmla="*/ 685800 w 2209800"/>
                  <a:gd name="connsiteY5" fmla="*/ 254000 h 1104900"/>
                  <a:gd name="connsiteX6" fmla="*/ 0 w 2209800"/>
                  <a:gd name="connsiteY6" fmla="*/ 704850 h 1104900"/>
                  <a:gd name="connsiteX7" fmla="*/ 260350 w 2209800"/>
                  <a:gd name="connsiteY7" fmla="*/ 1104900 h 1104900"/>
                  <a:gd name="connsiteX0" fmla="*/ 260350 w 2209800"/>
                  <a:gd name="connsiteY0" fmla="*/ 1104900 h 1104900"/>
                  <a:gd name="connsiteX1" fmla="*/ 1797050 w 2209800"/>
                  <a:gd name="connsiteY1" fmla="*/ 1104900 h 1104900"/>
                  <a:gd name="connsiteX2" fmla="*/ 2209800 w 2209800"/>
                  <a:gd name="connsiteY2" fmla="*/ 590550 h 1104900"/>
                  <a:gd name="connsiteX3" fmla="*/ 2012950 w 2209800"/>
                  <a:gd name="connsiteY3" fmla="*/ 0 h 1104900"/>
                  <a:gd name="connsiteX4" fmla="*/ 1426369 w 2209800"/>
                  <a:gd name="connsiteY4" fmla="*/ 91281 h 1104900"/>
                  <a:gd name="connsiteX5" fmla="*/ 685800 w 2209800"/>
                  <a:gd name="connsiteY5" fmla="*/ 254000 h 1104900"/>
                  <a:gd name="connsiteX6" fmla="*/ 0 w 2209800"/>
                  <a:gd name="connsiteY6" fmla="*/ 704850 h 1104900"/>
                  <a:gd name="connsiteX7" fmla="*/ 260350 w 2209800"/>
                  <a:gd name="connsiteY7" fmla="*/ 1104900 h 1104900"/>
                  <a:gd name="connsiteX0" fmla="*/ 260350 w 2209800"/>
                  <a:gd name="connsiteY0" fmla="*/ 1149945 h 1149945"/>
                  <a:gd name="connsiteX1" fmla="*/ 1797050 w 2209800"/>
                  <a:gd name="connsiteY1" fmla="*/ 1149945 h 1149945"/>
                  <a:gd name="connsiteX2" fmla="*/ 2209800 w 2209800"/>
                  <a:gd name="connsiteY2" fmla="*/ 635595 h 1149945"/>
                  <a:gd name="connsiteX3" fmla="*/ 2012950 w 2209800"/>
                  <a:gd name="connsiteY3" fmla="*/ 45045 h 1149945"/>
                  <a:gd name="connsiteX4" fmla="*/ 1426369 w 2209800"/>
                  <a:gd name="connsiteY4" fmla="*/ 136326 h 1149945"/>
                  <a:gd name="connsiteX5" fmla="*/ 685800 w 2209800"/>
                  <a:gd name="connsiteY5" fmla="*/ 299045 h 1149945"/>
                  <a:gd name="connsiteX6" fmla="*/ 0 w 2209800"/>
                  <a:gd name="connsiteY6" fmla="*/ 749895 h 1149945"/>
                  <a:gd name="connsiteX7" fmla="*/ 260350 w 2209800"/>
                  <a:gd name="connsiteY7" fmla="*/ 1149945 h 1149945"/>
                  <a:gd name="connsiteX0" fmla="*/ 260350 w 2209800"/>
                  <a:gd name="connsiteY0" fmla="*/ 1151694 h 1151694"/>
                  <a:gd name="connsiteX1" fmla="*/ 1797050 w 2209800"/>
                  <a:gd name="connsiteY1" fmla="*/ 1151694 h 1151694"/>
                  <a:gd name="connsiteX2" fmla="*/ 2209800 w 2209800"/>
                  <a:gd name="connsiteY2" fmla="*/ 637344 h 1151694"/>
                  <a:gd name="connsiteX3" fmla="*/ 2022475 w 2209800"/>
                  <a:gd name="connsiteY3" fmla="*/ 42032 h 1151694"/>
                  <a:gd name="connsiteX4" fmla="*/ 1426369 w 2209800"/>
                  <a:gd name="connsiteY4" fmla="*/ 138075 h 1151694"/>
                  <a:gd name="connsiteX5" fmla="*/ 685800 w 2209800"/>
                  <a:gd name="connsiteY5" fmla="*/ 300794 h 1151694"/>
                  <a:gd name="connsiteX6" fmla="*/ 0 w 2209800"/>
                  <a:gd name="connsiteY6" fmla="*/ 751644 h 1151694"/>
                  <a:gd name="connsiteX7" fmla="*/ 260350 w 2209800"/>
                  <a:gd name="connsiteY7" fmla="*/ 1151694 h 1151694"/>
                  <a:gd name="connsiteX0" fmla="*/ 260350 w 2209800"/>
                  <a:gd name="connsiteY0" fmla="*/ 1205145 h 1205145"/>
                  <a:gd name="connsiteX1" fmla="*/ 1797050 w 2209800"/>
                  <a:gd name="connsiteY1" fmla="*/ 1205145 h 1205145"/>
                  <a:gd name="connsiteX2" fmla="*/ 2209800 w 2209800"/>
                  <a:gd name="connsiteY2" fmla="*/ 690795 h 1205145"/>
                  <a:gd name="connsiteX3" fmla="*/ 2022475 w 2209800"/>
                  <a:gd name="connsiteY3" fmla="*/ 95483 h 1205145"/>
                  <a:gd name="connsiteX4" fmla="*/ 1426369 w 2209800"/>
                  <a:gd name="connsiteY4" fmla="*/ 191526 h 1205145"/>
                  <a:gd name="connsiteX5" fmla="*/ 685800 w 2209800"/>
                  <a:gd name="connsiteY5" fmla="*/ 354245 h 1205145"/>
                  <a:gd name="connsiteX6" fmla="*/ 0 w 2209800"/>
                  <a:gd name="connsiteY6" fmla="*/ 805095 h 1205145"/>
                  <a:gd name="connsiteX7" fmla="*/ 260350 w 2209800"/>
                  <a:gd name="connsiteY7" fmla="*/ 1205145 h 1205145"/>
                  <a:gd name="connsiteX0" fmla="*/ 260350 w 2209800"/>
                  <a:gd name="connsiteY0" fmla="*/ 1205145 h 1205145"/>
                  <a:gd name="connsiteX1" fmla="*/ 1797050 w 2209800"/>
                  <a:gd name="connsiteY1" fmla="*/ 1205145 h 1205145"/>
                  <a:gd name="connsiteX2" fmla="*/ 2209800 w 2209800"/>
                  <a:gd name="connsiteY2" fmla="*/ 690795 h 1205145"/>
                  <a:gd name="connsiteX3" fmla="*/ 2022475 w 2209800"/>
                  <a:gd name="connsiteY3" fmla="*/ 95483 h 1205145"/>
                  <a:gd name="connsiteX4" fmla="*/ 1426369 w 2209800"/>
                  <a:gd name="connsiteY4" fmla="*/ 191526 h 1205145"/>
                  <a:gd name="connsiteX5" fmla="*/ 685800 w 2209800"/>
                  <a:gd name="connsiteY5" fmla="*/ 354245 h 1205145"/>
                  <a:gd name="connsiteX6" fmla="*/ 0 w 2209800"/>
                  <a:gd name="connsiteY6" fmla="*/ 805095 h 1205145"/>
                  <a:gd name="connsiteX7" fmla="*/ 260350 w 2209800"/>
                  <a:gd name="connsiteY7" fmla="*/ 1205145 h 1205145"/>
                  <a:gd name="connsiteX0" fmla="*/ 260350 w 2216944"/>
                  <a:gd name="connsiteY0" fmla="*/ 1205145 h 1205145"/>
                  <a:gd name="connsiteX1" fmla="*/ 1797050 w 2216944"/>
                  <a:gd name="connsiteY1" fmla="*/ 1205145 h 1205145"/>
                  <a:gd name="connsiteX2" fmla="*/ 2216944 w 2216944"/>
                  <a:gd name="connsiteY2" fmla="*/ 705083 h 1205145"/>
                  <a:gd name="connsiteX3" fmla="*/ 2022475 w 2216944"/>
                  <a:gd name="connsiteY3" fmla="*/ 95483 h 1205145"/>
                  <a:gd name="connsiteX4" fmla="*/ 1426369 w 2216944"/>
                  <a:gd name="connsiteY4" fmla="*/ 191526 h 1205145"/>
                  <a:gd name="connsiteX5" fmla="*/ 685800 w 2216944"/>
                  <a:gd name="connsiteY5" fmla="*/ 354245 h 1205145"/>
                  <a:gd name="connsiteX6" fmla="*/ 0 w 2216944"/>
                  <a:gd name="connsiteY6" fmla="*/ 805095 h 1205145"/>
                  <a:gd name="connsiteX7" fmla="*/ 260350 w 2216944"/>
                  <a:gd name="connsiteY7" fmla="*/ 1205145 h 1205145"/>
                  <a:gd name="connsiteX0" fmla="*/ 260350 w 2227794"/>
                  <a:gd name="connsiteY0" fmla="*/ 1205145 h 1205145"/>
                  <a:gd name="connsiteX1" fmla="*/ 1797050 w 2227794"/>
                  <a:gd name="connsiteY1" fmla="*/ 1205145 h 1205145"/>
                  <a:gd name="connsiteX2" fmla="*/ 2216944 w 2227794"/>
                  <a:gd name="connsiteY2" fmla="*/ 705083 h 1205145"/>
                  <a:gd name="connsiteX3" fmla="*/ 2022475 w 2227794"/>
                  <a:gd name="connsiteY3" fmla="*/ 95483 h 1205145"/>
                  <a:gd name="connsiteX4" fmla="*/ 1426369 w 2227794"/>
                  <a:gd name="connsiteY4" fmla="*/ 191526 h 1205145"/>
                  <a:gd name="connsiteX5" fmla="*/ 685800 w 2227794"/>
                  <a:gd name="connsiteY5" fmla="*/ 354245 h 1205145"/>
                  <a:gd name="connsiteX6" fmla="*/ 0 w 2227794"/>
                  <a:gd name="connsiteY6" fmla="*/ 805095 h 1205145"/>
                  <a:gd name="connsiteX7" fmla="*/ 260350 w 2227794"/>
                  <a:gd name="connsiteY7" fmla="*/ 1205145 h 1205145"/>
                  <a:gd name="connsiteX0" fmla="*/ 260350 w 2227794"/>
                  <a:gd name="connsiteY0" fmla="*/ 1205145 h 1205145"/>
                  <a:gd name="connsiteX1" fmla="*/ 1797050 w 2227794"/>
                  <a:gd name="connsiteY1" fmla="*/ 1205145 h 1205145"/>
                  <a:gd name="connsiteX2" fmla="*/ 2216944 w 2227794"/>
                  <a:gd name="connsiteY2" fmla="*/ 705083 h 1205145"/>
                  <a:gd name="connsiteX3" fmla="*/ 2022475 w 2227794"/>
                  <a:gd name="connsiteY3" fmla="*/ 95483 h 1205145"/>
                  <a:gd name="connsiteX4" fmla="*/ 1426369 w 2227794"/>
                  <a:gd name="connsiteY4" fmla="*/ 191526 h 1205145"/>
                  <a:gd name="connsiteX5" fmla="*/ 685800 w 2227794"/>
                  <a:gd name="connsiteY5" fmla="*/ 354245 h 1205145"/>
                  <a:gd name="connsiteX6" fmla="*/ 0 w 2227794"/>
                  <a:gd name="connsiteY6" fmla="*/ 805095 h 1205145"/>
                  <a:gd name="connsiteX7" fmla="*/ 260350 w 2227794"/>
                  <a:gd name="connsiteY7" fmla="*/ 1205145 h 1205145"/>
                  <a:gd name="connsiteX0" fmla="*/ 260350 w 2227794"/>
                  <a:gd name="connsiteY0" fmla="*/ 1205145 h 1205145"/>
                  <a:gd name="connsiteX1" fmla="*/ 1799431 w 2227794"/>
                  <a:gd name="connsiteY1" fmla="*/ 1164664 h 1205145"/>
                  <a:gd name="connsiteX2" fmla="*/ 2216944 w 2227794"/>
                  <a:gd name="connsiteY2" fmla="*/ 705083 h 1205145"/>
                  <a:gd name="connsiteX3" fmla="*/ 2022475 w 2227794"/>
                  <a:gd name="connsiteY3" fmla="*/ 95483 h 1205145"/>
                  <a:gd name="connsiteX4" fmla="*/ 1426369 w 2227794"/>
                  <a:gd name="connsiteY4" fmla="*/ 191526 h 1205145"/>
                  <a:gd name="connsiteX5" fmla="*/ 685800 w 2227794"/>
                  <a:gd name="connsiteY5" fmla="*/ 354245 h 1205145"/>
                  <a:gd name="connsiteX6" fmla="*/ 0 w 2227794"/>
                  <a:gd name="connsiteY6" fmla="*/ 805095 h 1205145"/>
                  <a:gd name="connsiteX7" fmla="*/ 260350 w 2227794"/>
                  <a:gd name="connsiteY7" fmla="*/ 1205145 h 1205145"/>
                  <a:gd name="connsiteX0" fmla="*/ 260350 w 2227794"/>
                  <a:gd name="connsiteY0" fmla="*/ 1205145 h 1205145"/>
                  <a:gd name="connsiteX1" fmla="*/ 1799431 w 2227794"/>
                  <a:gd name="connsiteY1" fmla="*/ 1164664 h 1205145"/>
                  <a:gd name="connsiteX2" fmla="*/ 2216944 w 2227794"/>
                  <a:gd name="connsiteY2" fmla="*/ 705083 h 1205145"/>
                  <a:gd name="connsiteX3" fmla="*/ 2022475 w 2227794"/>
                  <a:gd name="connsiteY3" fmla="*/ 95483 h 1205145"/>
                  <a:gd name="connsiteX4" fmla="*/ 1426369 w 2227794"/>
                  <a:gd name="connsiteY4" fmla="*/ 191526 h 1205145"/>
                  <a:gd name="connsiteX5" fmla="*/ 685800 w 2227794"/>
                  <a:gd name="connsiteY5" fmla="*/ 354245 h 1205145"/>
                  <a:gd name="connsiteX6" fmla="*/ 0 w 2227794"/>
                  <a:gd name="connsiteY6" fmla="*/ 805095 h 1205145"/>
                  <a:gd name="connsiteX7" fmla="*/ 260350 w 2227794"/>
                  <a:gd name="connsiteY7" fmla="*/ 1205145 h 1205145"/>
                  <a:gd name="connsiteX0" fmla="*/ 288925 w 2227794"/>
                  <a:gd name="connsiteY0" fmla="*/ 1157520 h 1164664"/>
                  <a:gd name="connsiteX1" fmla="*/ 1799431 w 2227794"/>
                  <a:gd name="connsiteY1" fmla="*/ 1164664 h 1164664"/>
                  <a:gd name="connsiteX2" fmla="*/ 2216944 w 2227794"/>
                  <a:gd name="connsiteY2" fmla="*/ 705083 h 1164664"/>
                  <a:gd name="connsiteX3" fmla="*/ 2022475 w 2227794"/>
                  <a:gd name="connsiteY3" fmla="*/ 95483 h 1164664"/>
                  <a:gd name="connsiteX4" fmla="*/ 1426369 w 2227794"/>
                  <a:gd name="connsiteY4" fmla="*/ 191526 h 1164664"/>
                  <a:gd name="connsiteX5" fmla="*/ 685800 w 2227794"/>
                  <a:gd name="connsiteY5" fmla="*/ 354245 h 1164664"/>
                  <a:gd name="connsiteX6" fmla="*/ 0 w 2227794"/>
                  <a:gd name="connsiteY6" fmla="*/ 805095 h 1164664"/>
                  <a:gd name="connsiteX7" fmla="*/ 288925 w 2227794"/>
                  <a:gd name="connsiteY7" fmla="*/ 1157520 h 1164664"/>
                  <a:gd name="connsiteX0" fmla="*/ 288925 w 2227794"/>
                  <a:gd name="connsiteY0" fmla="*/ 1157520 h 1164664"/>
                  <a:gd name="connsiteX1" fmla="*/ 1799431 w 2227794"/>
                  <a:gd name="connsiteY1" fmla="*/ 1164664 h 1164664"/>
                  <a:gd name="connsiteX2" fmla="*/ 2216944 w 2227794"/>
                  <a:gd name="connsiteY2" fmla="*/ 705083 h 1164664"/>
                  <a:gd name="connsiteX3" fmla="*/ 2022475 w 2227794"/>
                  <a:gd name="connsiteY3" fmla="*/ 95483 h 1164664"/>
                  <a:gd name="connsiteX4" fmla="*/ 1426369 w 2227794"/>
                  <a:gd name="connsiteY4" fmla="*/ 191526 h 1164664"/>
                  <a:gd name="connsiteX5" fmla="*/ 685800 w 2227794"/>
                  <a:gd name="connsiteY5" fmla="*/ 354245 h 1164664"/>
                  <a:gd name="connsiteX6" fmla="*/ 0 w 2227794"/>
                  <a:gd name="connsiteY6" fmla="*/ 805095 h 1164664"/>
                  <a:gd name="connsiteX7" fmla="*/ 288925 w 2227794"/>
                  <a:gd name="connsiteY7" fmla="*/ 1157520 h 1164664"/>
                  <a:gd name="connsiteX0" fmla="*/ 390126 w 2328995"/>
                  <a:gd name="connsiteY0" fmla="*/ 1157520 h 1164664"/>
                  <a:gd name="connsiteX1" fmla="*/ 1900632 w 2328995"/>
                  <a:gd name="connsiteY1" fmla="*/ 1164664 h 1164664"/>
                  <a:gd name="connsiteX2" fmla="*/ 2318145 w 2328995"/>
                  <a:gd name="connsiteY2" fmla="*/ 705083 h 1164664"/>
                  <a:gd name="connsiteX3" fmla="*/ 2123676 w 2328995"/>
                  <a:gd name="connsiteY3" fmla="*/ 95483 h 1164664"/>
                  <a:gd name="connsiteX4" fmla="*/ 1527570 w 2328995"/>
                  <a:gd name="connsiteY4" fmla="*/ 191526 h 1164664"/>
                  <a:gd name="connsiteX5" fmla="*/ 787001 w 2328995"/>
                  <a:gd name="connsiteY5" fmla="*/ 354245 h 1164664"/>
                  <a:gd name="connsiteX6" fmla="*/ 101201 w 2328995"/>
                  <a:gd name="connsiteY6" fmla="*/ 805095 h 1164664"/>
                  <a:gd name="connsiteX7" fmla="*/ 390126 w 2328995"/>
                  <a:gd name="connsiteY7" fmla="*/ 1157520 h 1164664"/>
                  <a:gd name="connsiteX0" fmla="*/ 399528 w 2338397"/>
                  <a:gd name="connsiteY0" fmla="*/ 1157520 h 1164664"/>
                  <a:gd name="connsiteX1" fmla="*/ 1910034 w 2338397"/>
                  <a:gd name="connsiteY1" fmla="*/ 1164664 h 1164664"/>
                  <a:gd name="connsiteX2" fmla="*/ 2327547 w 2338397"/>
                  <a:gd name="connsiteY2" fmla="*/ 705083 h 1164664"/>
                  <a:gd name="connsiteX3" fmla="*/ 2133078 w 2338397"/>
                  <a:gd name="connsiteY3" fmla="*/ 95483 h 1164664"/>
                  <a:gd name="connsiteX4" fmla="*/ 1536972 w 2338397"/>
                  <a:gd name="connsiteY4" fmla="*/ 191526 h 1164664"/>
                  <a:gd name="connsiteX5" fmla="*/ 796403 w 2338397"/>
                  <a:gd name="connsiteY5" fmla="*/ 354245 h 1164664"/>
                  <a:gd name="connsiteX6" fmla="*/ 110603 w 2338397"/>
                  <a:gd name="connsiteY6" fmla="*/ 805095 h 1164664"/>
                  <a:gd name="connsiteX7" fmla="*/ 399528 w 2338397"/>
                  <a:gd name="connsiteY7" fmla="*/ 1157520 h 1164664"/>
                  <a:gd name="connsiteX0" fmla="*/ 399528 w 2338397"/>
                  <a:gd name="connsiteY0" fmla="*/ 1157520 h 1164664"/>
                  <a:gd name="connsiteX1" fmla="*/ 1910034 w 2338397"/>
                  <a:gd name="connsiteY1" fmla="*/ 1164664 h 1164664"/>
                  <a:gd name="connsiteX2" fmla="*/ 2327547 w 2338397"/>
                  <a:gd name="connsiteY2" fmla="*/ 705083 h 1164664"/>
                  <a:gd name="connsiteX3" fmla="*/ 2133078 w 2338397"/>
                  <a:gd name="connsiteY3" fmla="*/ 95483 h 1164664"/>
                  <a:gd name="connsiteX4" fmla="*/ 1536972 w 2338397"/>
                  <a:gd name="connsiteY4" fmla="*/ 191526 h 1164664"/>
                  <a:gd name="connsiteX5" fmla="*/ 796403 w 2338397"/>
                  <a:gd name="connsiteY5" fmla="*/ 354245 h 1164664"/>
                  <a:gd name="connsiteX6" fmla="*/ 110603 w 2338397"/>
                  <a:gd name="connsiteY6" fmla="*/ 805095 h 1164664"/>
                  <a:gd name="connsiteX7" fmla="*/ 399528 w 2338397"/>
                  <a:gd name="connsiteY7" fmla="*/ 1157520 h 1164664"/>
                  <a:gd name="connsiteX0" fmla="*/ 399528 w 2338397"/>
                  <a:gd name="connsiteY0" fmla="*/ 1157520 h 1164664"/>
                  <a:gd name="connsiteX1" fmla="*/ 1910034 w 2338397"/>
                  <a:gd name="connsiteY1" fmla="*/ 1164664 h 1164664"/>
                  <a:gd name="connsiteX2" fmla="*/ 2327547 w 2338397"/>
                  <a:gd name="connsiteY2" fmla="*/ 705083 h 1164664"/>
                  <a:gd name="connsiteX3" fmla="*/ 2133078 w 2338397"/>
                  <a:gd name="connsiteY3" fmla="*/ 95483 h 1164664"/>
                  <a:gd name="connsiteX4" fmla="*/ 1536972 w 2338397"/>
                  <a:gd name="connsiteY4" fmla="*/ 191526 h 1164664"/>
                  <a:gd name="connsiteX5" fmla="*/ 796403 w 2338397"/>
                  <a:gd name="connsiteY5" fmla="*/ 354245 h 1164664"/>
                  <a:gd name="connsiteX6" fmla="*/ 110603 w 2338397"/>
                  <a:gd name="connsiteY6" fmla="*/ 805095 h 1164664"/>
                  <a:gd name="connsiteX7" fmla="*/ 399528 w 2338397"/>
                  <a:gd name="connsiteY7" fmla="*/ 1157520 h 1164664"/>
                  <a:gd name="connsiteX0" fmla="*/ 399528 w 2338397"/>
                  <a:gd name="connsiteY0" fmla="*/ 1157520 h 1164664"/>
                  <a:gd name="connsiteX1" fmla="*/ 1910034 w 2338397"/>
                  <a:gd name="connsiteY1" fmla="*/ 1164664 h 1164664"/>
                  <a:gd name="connsiteX2" fmla="*/ 2327547 w 2338397"/>
                  <a:gd name="connsiteY2" fmla="*/ 705083 h 1164664"/>
                  <a:gd name="connsiteX3" fmla="*/ 2133078 w 2338397"/>
                  <a:gd name="connsiteY3" fmla="*/ 95483 h 1164664"/>
                  <a:gd name="connsiteX4" fmla="*/ 1536972 w 2338397"/>
                  <a:gd name="connsiteY4" fmla="*/ 191526 h 1164664"/>
                  <a:gd name="connsiteX5" fmla="*/ 796403 w 2338397"/>
                  <a:gd name="connsiteY5" fmla="*/ 354245 h 1164664"/>
                  <a:gd name="connsiteX6" fmla="*/ 110603 w 2338397"/>
                  <a:gd name="connsiteY6" fmla="*/ 805095 h 1164664"/>
                  <a:gd name="connsiteX7" fmla="*/ 399528 w 2338397"/>
                  <a:gd name="connsiteY7" fmla="*/ 1157520 h 1164664"/>
                  <a:gd name="connsiteX0" fmla="*/ 399528 w 2338397"/>
                  <a:gd name="connsiteY0" fmla="*/ 1157520 h 1164664"/>
                  <a:gd name="connsiteX1" fmla="*/ 1910034 w 2338397"/>
                  <a:gd name="connsiteY1" fmla="*/ 1164664 h 1164664"/>
                  <a:gd name="connsiteX2" fmla="*/ 2327547 w 2338397"/>
                  <a:gd name="connsiteY2" fmla="*/ 705083 h 1164664"/>
                  <a:gd name="connsiteX3" fmla="*/ 2133078 w 2338397"/>
                  <a:gd name="connsiteY3" fmla="*/ 95483 h 1164664"/>
                  <a:gd name="connsiteX4" fmla="*/ 1536972 w 2338397"/>
                  <a:gd name="connsiteY4" fmla="*/ 191526 h 1164664"/>
                  <a:gd name="connsiteX5" fmla="*/ 796403 w 2338397"/>
                  <a:gd name="connsiteY5" fmla="*/ 354245 h 1164664"/>
                  <a:gd name="connsiteX6" fmla="*/ 110603 w 2338397"/>
                  <a:gd name="connsiteY6" fmla="*/ 805095 h 1164664"/>
                  <a:gd name="connsiteX7" fmla="*/ 399528 w 2338397"/>
                  <a:gd name="connsiteY7" fmla="*/ 1157520 h 1164664"/>
                  <a:gd name="connsiteX0" fmla="*/ 399528 w 2338397"/>
                  <a:gd name="connsiteY0" fmla="*/ 1157520 h 1164664"/>
                  <a:gd name="connsiteX1" fmla="*/ 1910034 w 2338397"/>
                  <a:gd name="connsiteY1" fmla="*/ 1164664 h 1164664"/>
                  <a:gd name="connsiteX2" fmla="*/ 2327547 w 2338397"/>
                  <a:gd name="connsiteY2" fmla="*/ 705083 h 1164664"/>
                  <a:gd name="connsiteX3" fmla="*/ 2133078 w 2338397"/>
                  <a:gd name="connsiteY3" fmla="*/ 95483 h 1164664"/>
                  <a:gd name="connsiteX4" fmla="*/ 1536972 w 2338397"/>
                  <a:gd name="connsiteY4" fmla="*/ 191526 h 1164664"/>
                  <a:gd name="connsiteX5" fmla="*/ 796403 w 2338397"/>
                  <a:gd name="connsiteY5" fmla="*/ 354245 h 1164664"/>
                  <a:gd name="connsiteX6" fmla="*/ 110603 w 2338397"/>
                  <a:gd name="connsiteY6" fmla="*/ 805095 h 1164664"/>
                  <a:gd name="connsiteX7" fmla="*/ 399528 w 2338397"/>
                  <a:gd name="connsiteY7" fmla="*/ 1157520 h 1164664"/>
                  <a:gd name="connsiteX0" fmla="*/ 399528 w 2338397"/>
                  <a:gd name="connsiteY0" fmla="*/ 1157520 h 1164664"/>
                  <a:gd name="connsiteX1" fmla="*/ 1910034 w 2338397"/>
                  <a:gd name="connsiteY1" fmla="*/ 1164664 h 1164664"/>
                  <a:gd name="connsiteX2" fmla="*/ 2327547 w 2338397"/>
                  <a:gd name="connsiteY2" fmla="*/ 705083 h 1164664"/>
                  <a:gd name="connsiteX3" fmla="*/ 2133078 w 2338397"/>
                  <a:gd name="connsiteY3" fmla="*/ 95483 h 1164664"/>
                  <a:gd name="connsiteX4" fmla="*/ 1536972 w 2338397"/>
                  <a:gd name="connsiteY4" fmla="*/ 191526 h 1164664"/>
                  <a:gd name="connsiteX5" fmla="*/ 796403 w 2338397"/>
                  <a:gd name="connsiteY5" fmla="*/ 354245 h 1164664"/>
                  <a:gd name="connsiteX6" fmla="*/ 110603 w 2338397"/>
                  <a:gd name="connsiteY6" fmla="*/ 805095 h 1164664"/>
                  <a:gd name="connsiteX7" fmla="*/ 399528 w 2338397"/>
                  <a:gd name="connsiteY7" fmla="*/ 1157520 h 1164664"/>
                  <a:gd name="connsiteX0" fmla="*/ 399528 w 2338397"/>
                  <a:gd name="connsiteY0" fmla="*/ 1157520 h 1164664"/>
                  <a:gd name="connsiteX1" fmla="*/ 1910034 w 2338397"/>
                  <a:gd name="connsiteY1" fmla="*/ 1164664 h 1164664"/>
                  <a:gd name="connsiteX2" fmla="*/ 2327547 w 2338397"/>
                  <a:gd name="connsiteY2" fmla="*/ 705083 h 1164664"/>
                  <a:gd name="connsiteX3" fmla="*/ 2133078 w 2338397"/>
                  <a:gd name="connsiteY3" fmla="*/ 95483 h 1164664"/>
                  <a:gd name="connsiteX4" fmla="*/ 1536972 w 2338397"/>
                  <a:gd name="connsiteY4" fmla="*/ 191526 h 1164664"/>
                  <a:gd name="connsiteX5" fmla="*/ 796403 w 2338397"/>
                  <a:gd name="connsiteY5" fmla="*/ 354245 h 1164664"/>
                  <a:gd name="connsiteX6" fmla="*/ 110603 w 2338397"/>
                  <a:gd name="connsiteY6" fmla="*/ 805095 h 1164664"/>
                  <a:gd name="connsiteX7" fmla="*/ 399528 w 2338397"/>
                  <a:gd name="connsiteY7" fmla="*/ 1157520 h 1164664"/>
                  <a:gd name="connsiteX0" fmla="*/ 399528 w 2338397"/>
                  <a:gd name="connsiteY0" fmla="*/ 1157520 h 1164664"/>
                  <a:gd name="connsiteX1" fmla="*/ 1910034 w 2338397"/>
                  <a:gd name="connsiteY1" fmla="*/ 1164664 h 1164664"/>
                  <a:gd name="connsiteX2" fmla="*/ 2327547 w 2338397"/>
                  <a:gd name="connsiteY2" fmla="*/ 705083 h 1164664"/>
                  <a:gd name="connsiteX3" fmla="*/ 2133078 w 2338397"/>
                  <a:gd name="connsiteY3" fmla="*/ 95483 h 1164664"/>
                  <a:gd name="connsiteX4" fmla="*/ 1536972 w 2338397"/>
                  <a:gd name="connsiteY4" fmla="*/ 191526 h 1164664"/>
                  <a:gd name="connsiteX5" fmla="*/ 796403 w 2338397"/>
                  <a:gd name="connsiteY5" fmla="*/ 354245 h 1164664"/>
                  <a:gd name="connsiteX6" fmla="*/ 110603 w 2338397"/>
                  <a:gd name="connsiteY6" fmla="*/ 805095 h 1164664"/>
                  <a:gd name="connsiteX7" fmla="*/ 399528 w 2338397"/>
                  <a:gd name="connsiteY7" fmla="*/ 1157520 h 11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38397" h="1164664">
                    <a:moveTo>
                      <a:pt x="399528" y="1157520"/>
                    </a:moveTo>
                    <a:lnTo>
                      <a:pt x="1910034" y="1164664"/>
                    </a:lnTo>
                    <a:cubicBezTo>
                      <a:pt x="2016661" y="1128946"/>
                      <a:pt x="2266163" y="1043220"/>
                      <a:pt x="2327547" y="705083"/>
                    </a:cubicBezTo>
                    <a:cubicBezTo>
                      <a:pt x="2336542" y="575703"/>
                      <a:pt x="2390783" y="351070"/>
                      <a:pt x="2133078" y="95483"/>
                    </a:cubicBezTo>
                    <a:cubicBezTo>
                      <a:pt x="2004226" y="-24109"/>
                      <a:pt x="1708686" y="-69882"/>
                      <a:pt x="1536972" y="191526"/>
                    </a:cubicBezTo>
                    <a:cubicBezTo>
                      <a:pt x="1252016" y="79078"/>
                      <a:pt x="983728" y="114267"/>
                      <a:pt x="796403" y="354245"/>
                    </a:cubicBezTo>
                    <a:cubicBezTo>
                      <a:pt x="439215" y="199728"/>
                      <a:pt x="53453" y="485743"/>
                      <a:pt x="110603" y="805095"/>
                    </a:cubicBezTo>
                    <a:cubicBezTo>
                      <a:pt x="-116939" y="979720"/>
                      <a:pt x="19851" y="1149582"/>
                      <a:pt x="399528" y="115752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03" name="Rectangle 31"/>
              <p:cNvSpPr>
                <a:spLocks noChangeArrowheads="1"/>
              </p:cNvSpPr>
              <p:nvPr/>
            </p:nvSpPr>
            <p:spPr bwMode="auto">
              <a:xfrm>
                <a:off x="571500" y="1723563"/>
                <a:ext cx="2857500" cy="44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vi-VN" sz="2300" b="1" dirty="0">
                    <a:solidFill>
                      <a:prstClr val="white"/>
                    </a:solidFill>
                    <a:cs typeface="Arial" charset="0"/>
                  </a:rPr>
                  <a:t>1. </a:t>
                </a:r>
                <a:r>
                  <a:rPr lang="en-US" sz="2300" b="1" dirty="0">
                    <a:solidFill>
                      <a:prstClr val="white"/>
                    </a:solidFill>
                    <a:cs typeface="Arial" charset="0"/>
                  </a:rPr>
                  <a:t>STEM doers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581F9DB-D5FB-40B5-A81D-328C7E99E59E}"/>
              </a:ext>
            </a:extLst>
          </p:cNvPr>
          <p:cNvGrpSpPr/>
          <p:nvPr/>
        </p:nvGrpSpPr>
        <p:grpSpPr>
          <a:xfrm>
            <a:off x="4724400" y="1585913"/>
            <a:ext cx="3730033" cy="1614487"/>
            <a:chOff x="4965722" y="1451591"/>
            <a:chExt cx="4075896" cy="1614487"/>
          </a:xfrm>
        </p:grpSpPr>
        <p:grpSp>
          <p:nvGrpSpPr>
            <p:cNvPr id="63" name="Group 62"/>
            <p:cNvGrpSpPr/>
            <p:nvPr/>
          </p:nvGrpSpPr>
          <p:grpSpPr>
            <a:xfrm rot="20620448">
              <a:off x="8671816" y="2379376"/>
              <a:ext cx="369802" cy="647785"/>
              <a:chOff x="2057400" y="2332412"/>
              <a:chExt cx="324766" cy="568896"/>
            </a:xfrm>
            <a:solidFill>
              <a:schemeClr val="accent3"/>
            </a:solidFill>
          </p:grpSpPr>
          <p:sp>
            <p:nvSpPr>
              <p:cNvPr id="64" name="Oval 63"/>
              <p:cNvSpPr/>
              <p:nvPr/>
            </p:nvSpPr>
            <p:spPr>
              <a:xfrm>
                <a:off x="2057400" y="2743200"/>
                <a:ext cx="158108" cy="15810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215508" y="2562301"/>
                <a:ext cx="158108" cy="15810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224058" y="2332412"/>
                <a:ext cx="158108" cy="15810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F34E4298-2C5C-417B-B0EF-AEDE7B3CD38A}"/>
                </a:ext>
              </a:extLst>
            </p:cNvPr>
            <p:cNvGrpSpPr/>
            <p:nvPr/>
          </p:nvGrpSpPr>
          <p:grpSpPr>
            <a:xfrm>
              <a:off x="4965722" y="1451591"/>
              <a:ext cx="3586162" cy="1614487"/>
              <a:chOff x="4965722" y="1451591"/>
              <a:chExt cx="3586162" cy="1614487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4965722" y="1451591"/>
                <a:ext cx="3586162" cy="1614487"/>
              </a:xfrm>
              <a:custGeom>
                <a:avLst/>
                <a:gdLst>
                  <a:gd name="connsiteX0" fmla="*/ 123825 w 2679700"/>
                  <a:gd name="connsiteY0" fmla="*/ 1006475 h 1006475"/>
                  <a:gd name="connsiteX1" fmla="*/ 2200275 w 2679700"/>
                  <a:gd name="connsiteY1" fmla="*/ 1006475 h 1006475"/>
                  <a:gd name="connsiteX2" fmla="*/ 2679700 w 2679700"/>
                  <a:gd name="connsiteY2" fmla="*/ 806450 h 1006475"/>
                  <a:gd name="connsiteX3" fmla="*/ 2501900 w 2679700"/>
                  <a:gd name="connsiteY3" fmla="*/ 396875 h 1006475"/>
                  <a:gd name="connsiteX4" fmla="*/ 1666875 w 2679700"/>
                  <a:gd name="connsiteY4" fmla="*/ 0 h 1006475"/>
                  <a:gd name="connsiteX5" fmla="*/ 600075 w 2679700"/>
                  <a:gd name="connsiteY5" fmla="*/ 25400 h 1006475"/>
                  <a:gd name="connsiteX6" fmla="*/ 0 w 2679700"/>
                  <a:gd name="connsiteY6" fmla="*/ 615950 h 1006475"/>
                  <a:gd name="connsiteX7" fmla="*/ 123825 w 2679700"/>
                  <a:gd name="connsiteY7" fmla="*/ 1006475 h 1006475"/>
                  <a:gd name="connsiteX0" fmla="*/ 123825 w 2679700"/>
                  <a:gd name="connsiteY0" fmla="*/ 1006475 h 1006475"/>
                  <a:gd name="connsiteX1" fmla="*/ 2200275 w 2679700"/>
                  <a:gd name="connsiteY1" fmla="*/ 1006475 h 1006475"/>
                  <a:gd name="connsiteX2" fmla="*/ 2679700 w 2679700"/>
                  <a:gd name="connsiteY2" fmla="*/ 806450 h 1006475"/>
                  <a:gd name="connsiteX3" fmla="*/ 2501900 w 2679700"/>
                  <a:gd name="connsiteY3" fmla="*/ 396875 h 1006475"/>
                  <a:gd name="connsiteX4" fmla="*/ 1666875 w 2679700"/>
                  <a:gd name="connsiteY4" fmla="*/ 0 h 1006475"/>
                  <a:gd name="connsiteX5" fmla="*/ 600075 w 2679700"/>
                  <a:gd name="connsiteY5" fmla="*/ 25400 h 1006475"/>
                  <a:gd name="connsiteX6" fmla="*/ 0 w 2679700"/>
                  <a:gd name="connsiteY6" fmla="*/ 615950 h 1006475"/>
                  <a:gd name="connsiteX7" fmla="*/ 123825 w 2679700"/>
                  <a:gd name="connsiteY7" fmla="*/ 1006475 h 1006475"/>
                  <a:gd name="connsiteX0" fmla="*/ 123825 w 2679700"/>
                  <a:gd name="connsiteY0" fmla="*/ 1006475 h 1006475"/>
                  <a:gd name="connsiteX1" fmla="*/ 2200275 w 2679700"/>
                  <a:gd name="connsiteY1" fmla="*/ 1006475 h 1006475"/>
                  <a:gd name="connsiteX2" fmla="*/ 2679700 w 2679700"/>
                  <a:gd name="connsiteY2" fmla="*/ 806450 h 1006475"/>
                  <a:gd name="connsiteX3" fmla="*/ 2501900 w 2679700"/>
                  <a:gd name="connsiteY3" fmla="*/ 396875 h 1006475"/>
                  <a:gd name="connsiteX4" fmla="*/ 1666875 w 2679700"/>
                  <a:gd name="connsiteY4" fmla="*/ 0 h 1006475"/>
                  <a:gd name="connsiteX5" fmla="*/ 600075 w 2679700"/>
                  <a:gd name="connsiteY5" fmla="*/ 25400 h 1006475"/>
                  <a:gd name="connsiteX6" fmla="*/ 0 w 2679700"/>
                  <a:gd name="connsiteY6" fmla="*/ 615950 h 1006475"/>
                  <a:gd name="connsiteX7" fmla="*/ 123825 w 2679700"/>
                  <a:gd name="connsiteY7" fmla="*/ 1006475 h 1006475"/>
                  <a:gd name="connsiteX0" fmla="*/ 123825 w 2704185"/>
                  <a:gd name="connsiteY0" fmla="*/ 1006475 h 1006475"/>
                  <a:gd name="connsiteX1" fmla="*/ 2200275 w 2704185"/>
                  <a:gd name="connsiteY1" fmla="*/ 1006475 h 1006475"/>
                  <a:gd name="connsiteX2" fmla="*/ 2679700 w 2704185"/>
                  <a:gd name="connsiteY2" fmla="*/ 806450 h 1006475"/>
                  <a:gd name="connsiteX3" fmla="*/ 2501900 w 2704185"/>
                  <a:gd name="connsiteY3" fmla="*/ 396875 h 1006475"/>
                  <a:gd name="connsiteX4" fmla="*/ 1666875 w 2704185"/>
                  <a:gd name="connsiteY4" fmla="*/ 0 h 1006475"/>
                  <a:gd name="connsiteX5" fmla="*/ 600075 w 2704185"/>
                  <a:gd name="connsiteY5" fmla="*/ 25400 h 1006475"/>
                  <a:gd name="connsiteX6" fmla="*/ 0 w 2704185"/>
                  <a:gd name="connsiteY6" fmla="*/ 615950 h 1006475"/>
                  <a:gd name="connsiteX7" fmla="*/ 123825 w 2704185"/>
                  <a:gd name="connsiteY7" fmla="*/ 1006475 h 1006475"/>
                  <a:gd name="connsiteX0" fmla="*/ 123825 w 2710992"/>
                  <a:gd name="connsiteY0" fmla="*/ 1006475 h 1006475"/>
                  <a:gd name="connsiteX1" fmla="*/ 2200275 w 2710992"/>
                  <a:gd name="connsiteY1" fmla="*/ 1006475 h 1006475"/>
                  <a:gd name="connsiteX2" fmla="*/ 2679700 w 2710992"/>
                  <a:gd name="connsiteY2" fmla="*/ 806450 h 1006475"/>
                  <a:gd name="connsiteX3" fmla="*/ 2501900 w 2710992"/>
                  <a:gd name="connsiteY3" fmla="*/ 396875 h 1006475"/>
                  <a:gd name="connsiteX4" fmla="*/ 1666875 w 2710992"/>
                  <a:gd name="connsiteY4" fmla="*/ 0 h 1006475"/>
                  <a:gd name="connsiteX5" fmla="*/ 600075 w 2710992"/>
                  <a:gd name="connsiteY5" fmla="*/ 25400 h 1006475"/>
                  <a:gd name="connsiteX6" fmla="*/ 0 w 2710992"/>
                  <a:gd name="connsiteY6" fmla="*/ 615950 h 1006475"/>
                  <a:gd name="connsiteX7" fmla="*/ 123825 w 2710992"/>
                  <a:gd name="connsiteY7" fmla="*/ 1006475 h 1006475"/>
                  <a:gd name="connsiteX0" fmla="*/ 123825 w 2710992"/>
                  <a:gd name="connsiteY0" fmla="*/ 1006475 h 1006475"/>
                  <a:gd name="connsiteX1" fmla="*/ 2200275 w 2710992"/>
                  <a:gd name="connsiteY1" fmla="*/ 1006475 h 1006475"/>
                  <a:gd name="connsiteX2" fmla="*/ 2679700 w 2710992"/>
                  <a:gd name="connsiteY2" fmla="*/ 806450 h 1006475"/>
                  <a:gd name="connsiteX3" fmla="*/ 2501900 w 2710992"/>
                  <a:gd name="connsiteY3" fmla="*/ 396875 h 1006475"/>
                  <a:gd name="connsiteX4" fmla="*/ 1666875 w 2710992"/>
                  <a:gd name="connsiteY4" fmla="*/ 0 h 1006475"/>
                  <a:gd name="connsiteX5" fmla="*/ 600075 w 2710992"/>
                  <a:gd name="connsiteY5" fmla="*/ 25400 h 1006475"/>
                  <a:gd name="connsiteX6" fmla="*/ 0 w 2710992"/>
                  <a:gd name="connsiteY6" fmla="*/ 615950 h 1006475"/>
                  <a:gd name="connsiteX7" fmla="*/ 123825 w 2710992"/>
                  <a:gd name="connsiteY7" fmla="*/ 1006475 h 1006475"/>
                  <a:gd name="connsiteX0" fmla="*/ 123825 w 2710992"/>
                  <a:gd name="connsiteY0" fmla="*/ 1101363 h 1101363"/>
                  <a:gd name="connsiteX1" fmla="*/ 2200275 w 2710992"/>
                  <a:gd name="connsiteY1" fmla="*/ 1101363 h 1101363"/>
                  <a:gd name="connsiteX2" fmla="*/ 2679700 w 2710992"/>
                  <a:gd name="connsiteY2" fmla="*/ 901338 h 1101363"/>
                  <a:gd name="connsiteX3" fmla="*/ 2501900 w 2710992"/>
                  <a:gd name="connsiteY3" fmla="*/ 491763 h 1101363"/>
                  <a:gd name="connsiteX4" fmla="*/ 1666875 w 2710992"/>
                  <a:gd name="connsiteY4" fmla="*/ 94888 h 1101363"/>
                  <a:gd name="connsiteX5" fmla="*/ 600075 w 2710992"/>
                  <a:gd name="connsiteY5" fmla="*/ 120288 h 1101363"/>
                  <a:gd name="connsiteX6" fmla="*/ 0 w 2710992"/>
                  <a:gd name="connsiteY6" fmla="*/ 710838 h 1101363"/>
                  <a:gd name="connsiteX7" fmla="*/ 123825 w 2710992"/>
                  <a:gd name="connsiteY7" fmla="*/ 1101363 h 1101363"/>
                  <a:gd name="connsiteX0" fmla="*/ 123825 w 2710992"/>
                  <a:gd name="connsiteY0" fmla="*/ 1173121 h 1173121"/>
                  <a:gd name="connsiteX1" fmla="*/ 2200275 w 2710992"/>
                  <a:gd name="connsiteY1" fmla="*/ 1173121 h 1173121"/>
                  <a:gd name="connsiteX2" fmla="*/ 2679700 w 2710992"/>
                  <a:gd name="connsiteY2" fmla="*/ 973096 h 1173121"/>
                  <a:gd name="connsiteX3" fmla="*/ 2501900 w 2710992"/>
                  <a:gd name="connsiteY3" fmla="*/ 563521 h 1173121"/>
                  <a:gd name="connsiteX4" fmla="*/ 1666875 w 2710992"/>
                  <a:gd name="connsiteY4" fmla="*/ 166646 h 1173121"/>
                  <a:gd name="connsiteX5" fmla="*/ 600075 w 2710992"/>
                  <a:gd name="connsiteY5" fmla="*/ 192046 h 1173121"/>
                  <a:gd name="connsiteX6" fmla="*/ 0 w 2710992"/>
                  <a:gd name="connsiteY6" fmla="*/ 782596 h 1173121"/>
                  <a:gd name="connsiteX7" fmla="*/ 123825 w 2710992"/>
                  <a:gd name="connsiteY7" fmla="*/ 1173121 h 1173121"/>
                  <a:gd name="connsiteX0" fmla="*/ 123825 w 2710992"/>
                  <a:gd name="connsiteY0" fmla="*/ 1285704 h 1285704"/>
                  <a:gd name="connsiteX1" fmla="*/ 2200275 w 2710992"/>
                  <a:gd name="connsiteY1" fmla="*/ 1285704 h 1285704"/>
                  <a:gd name="connsiteX2" fmla="*/ 2679700 w 2710992"/>
                  <a:gd name="connsiteY2" fmla="*/ 1085679 h 1285704"/>
                  <a:gd name="connsiteX3" fmla="*/ 2501900 w 2710992"/>
                  <a:gd name="connsiteY3" fmla="*/ 676104 h 1285704"/>
                  <a:gd name="connsiteX4" fmla="*/ 1666875 w 2710992"/>
                  <a:gd name="connsiteY4" fmla="*/ 279229 h 1285704"/>
                  <a:gd name="connsiteX5" fmla="*/ 600075 w 2710992"/>
                  <a:gd name="connsiteY5" fmla="*/ 304629 h 1285704"/>
                  <a:gd name="connsiteX6" fmla="*/ 0 w 2710992"/>
                  <a:gd name="connsiteY6" fmla="*/ 895179 h 1285704"/>
                  <a:gd name="connsiteX7" fmla="*/ 123825 w 2710992"/>
                  <a:gd name="connsiteY7" fmla="*/ 1285704 h 1285704"/>
                  <a:gd name="connsiteX0" fmla="*/ 123825 w 2710992"/>
                  <a:gd name="connsiteY0" fmla="*/ 1285704 h 1285704"/>
                  <a:gd name="connsiteX1" fmla="*/ 2200275 w 2710992"/>
                  <a:gd name="connsiteY1" fmla="*/ 1285704 h 1285704"/>
                  <a:gd name="connsiteX2" fmla="*/ 2679700 w 2710992"/>
                  <a:gd name="connsiteY2" fmla="*/ 1085679 h 1285704"/>
                  <a:gd name="connsiteX3" fmla="*/ 2501900 w 2710992"/>
                  <a:gd name="connsiteY3" fmla="*/ 676104 h 1285704"/>
                  <a:gd name="connsiteX4" fmla="*/ 1666875 w 2710992"/>
                  <a:gd name="connsiteY4" fmla="*/ 279229 h 1285704"/>
                  <a:gd name="connsiteX5" fmla="*/ 600075 w 2710992"/>
                  <a:gd name="connsiteY5" fmla="*/ 304629 h 1285704"/>
                  <a:gd name="connsiteX6" fmla="*/ 0 w 2710992"/>
                  <a:gd name="connsiteY6" fmla="*/ 895179 h 1285704"/>
                  <a:gd name="connsiteX7" fmla="*/ 123825 w 2710992"/>
                  <a:gd name="connsiteY7" fmla="*/ 1285704 h 1285704"/>
                  <a:gd name="connsiteX0" fmla="*/ 216585 w 2803752"/>
                  <a:gd name="connsiteY0" fmla="*/ 1285704 h 1285704"/>
                  <a:gd name="connsiteX1" fmla="*/ 2293035 w 2803752"/>
                  <a:gd name="connsiteY1" fmla="*/ 1285704 h 1285704"/>
                  <a:gd name="connsiteX2" fmla="*/ 2772460 w 2803752"/>
                  <a:gd name="connsiteY2" fmla="*/ 1085679 h 1285704"/>
                  <a:gd name="connsiteX3" fmla="*/ 2594660 w 2803752"/>
                  <a:gd name="connsiteY3" fmla="*/ 676104 h 1285704"/>
                  <a:gd name="connsiteX4" fmla="*/ 1759635 w 2803752"/>
                  <a:gd name="connsiteY4" fmla="*/ 279229 h 1285704"/>
                  <a:gd name="connsiteX5" fmla="*/ 692835 w 2803752"/>
                  <a:gd name="connsiteY5" fmla="*/ 304629 h 1285704"/>
                  <a:gd name="connsiteX6" fmla="*/ 92760 w 2803752"/>
                  <a:gd name="connsiteY6" fmla="*/ 895179 h 1285704"/>
                  <a:gd name="connsiteX7" fmla="*/ 216585 w 2803752"/>
                  <a:gd name="connsiteY7" fmla="*/ 1285704 h 1285704"/>
                  <a:gd name="connsiteX0" fmla="*/ 319131 w 2906298"/>
                  <a:gd name="connsiteY0" fmla="*/ 1285704 h 1285704"/>
                  <a:gd name="connsiteX1" fmla="*/ 2395581 w 2906298"/>
                  <a:gd name="connsiteY1" fmla="*/ 1285704 h 1285704"/>
                  <a:gd name="connsiteX2" fmla="*/ 2875006 w 2906298"/>
                  <a:gd name="connsiteY2" fmla="*/ 1085679 h 1285704"/>
                  <a:gd name="connsiteX3" fmla="*/ 2697206 w 2906298"/>
                  <a:gd name="connsiteY3" fmla="*/ 676104 h 1285704"/>
                  <a:gd name="connsiteX4" fmla="*/ 1862181 w 2906298"/>
                  <a:gd name="connsiteY4" fmla="*/ 279229 h 1285704"/>
                  <a:gd name="connsiteX5" fmla="*/ 795381 w 2906298"/>
                  <a:gd name="connsiteY5" fmla="*/ 304629 h 1285704"/>
                  <a:gd name="connsiteX6" fmla="*/ 195306 w 2906298"/>
                  <a:gd name="connsiteY6" fmla="*/ 895179 h 1285704"/>
                  <a:gd name="connsiteX7" fmla="*/ 319131 w 2906298"/>
                  <a:gd name="connsiteY7" fmla="*/ 1285704 h 1285704"/>
                  <a:gd name="connsiteX0" fmla="*/ 420994 w 3008161"/>
                  <a:gd name="connsiteY0" fmla="*/ 1285704 h 1285704"/>
                  <a:gd name="connsiteX1" fmla="*/ 2497444 w 3008161"/>
                  <a:gd name="connsiteY1" fmla="*/ 1285704 h 1285704"/>
                  <a:gd name="connsiteX2" fmla="*/ 2976869 w 3008161"/>
                  <a:gd name="connsiteY2" fmla="*/ 1085679 h 1285704"/>
                  <a:gd name="connsiteX3" fmla="*/ 2799069 w 3008161"/>
                  <a:gd name="connsiteY3" fmla="*/ 676104 h 1285704"/>
                  <a:gd name="connsiteX4" fmla="*/ 1964044 w 3008161"/>
                  <a:gd name="connsiteY4" fmla="*/ 279229 h 1285704"/>
                  <a:gd name="connsiteX5" fmla="*/ 897244 w 3008161"/>
                  <a:gd name="connsiteY5" fmla="*/ 304629 h 1285704"/>
                  <a:gd name="connsiteX6" fmla="*/ 297169 w 3008161"/>
                  <a:gd name="connsiteY6" fmla="*/ 895179 h 1285704"/>
                  <a:gd name="connsiteX7" fmla="*/ 420994 w 3008161"/>
                  <a:gd name="connsiteY7" fmla="*/ 1285704 h 1285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08161" h="1285704">
                    <a:moveTo>
                      <a:pt x="420994" y="1285704"/>
                    </a:moveTo>
                    <a:lnTo>
                      <a:pt x="2497444" y="1285704"/>
                    </a:lnTo>
                    <a:cubicBezTo>
                      <a:pt x="2800127" y="1269829"/>
                      <a:pt x="2934536" y="1209504"/>
                      <a:pt x="2976869" y="1085679"/>
                    </a:cubicBezTo>
                    <a:cubicBezTo>
                      <a:pt x="3073177" y="872954"/>
                      <a:pt x="2928186" y="730079"/>
                      <a:pt x="2799069" y="676104"/>
                    </a:cubicBezTo>
                    <a:cubicBezTo>
                      <a:pt x="2787427" y="258062"/>
                      <a:pt x="2299536" y="49571"/>
                      <a:pt x="1964044" y="279229"/>
                    </a:cubicBezTo>
                    <a:cubicBezTo>
                      <a:pt x="1792594" y="-106004"/>
                      <a:pt x="1087744" y="-88013"/>
                      <a:pt x="897244" y="304629"/>
                    </a:cubicBezTo>
                    <a:cubicBezTo>
                      <a:pt x="468619" y="101429"/>
                      <a:pt x="1894" y="488779"/>
                      <a:pt x="297169" y="895179"/>
                    </a:cubicBezTo>
                    <a:cubicBezTo>
                      <a:pt x="-188606" y="965029"/>
                      <a:pt x="-29856" y="1266654"/>
                      <a:pt x="420994" y="128570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04" name="Rectangle 31"/>
              <p:cNvSpPr>
                <a:spLocks noChangeArrowheads="1"/>
              </p:cNvSpPr>
              <p:nvPr/>
            </p:nvSpPr>
            <p:spPr bwMode="auto">
              <a:xfrm>
                <a:off x="5122818" y="1988403"/>
                <a:ext cx="333538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vi-VN" sz="2400" b="1" dirty="0">
                    <a:solidFill>
                      <a:prstClr val="white"/>
                    </a:solidFill>
                    <a:cs typeface="Arial" charset="0"/>
                  </a:rPr>
                  <a:t>2. </a:t>
                </a:r>
                <a:r>
                  <a:rPr lang="en-US" sz="2400" b="1" dirty="0">
                    <a:solidFill>
                      <a:prstClr val="white"/>
                    </a:solidFill>
                    <a:cs typeface="Arial" charset="0"/>
                  </a:rPr>
                  <a:t>Forms</a:t>
                </a:r>
                <a:r>
                  <a:rPr lang="vi-VN" sz="2400" b="1" dirty="0">
                    <a:solidFill>
                      <a:prstClr val="white"/>
                    </a:solidFill>
                    <a:cs typeface="Arial" charset="0"/>
                  </a:rPr>
                  <a:t> of </a:t>
                </a:r>
                <a:endParaRPr lang="en-US" sz="2400" b="1" dirty="0">
                  <a:solidFill>
                    <a:prstClr val="white"/>
                  </a:solidFill>
                  <a:cs typeface="Arial" charset="0"/>
                </a:endParaRPr>
              </a:p>
              <a:p>
                <a:pPr lvl="0" algn="ctr"/>
                <a:r>
                  <a:rPr lang="vi-VN" sz="2400" b="1" dirty="0">
                    <a:solidFill>
                      <a:prstClr val="white"/>
                    </a:solidFill>
                    <a:cs typeface="Arial" charset="0"/>
                  </a:rPr>
                  <a:t>practice</a:t>
                </a:r>
                <a:endParaRPr lang="en-US" sz="2400" b="1" dirty="0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237C1EA-FDF9-41FD-9E28-2D9254FB4748}"/>
              </a:ext>
            </a:extLst>
          </p:cNvPr>
          <p:cNvGrpSpPr/>
          <p:nvPr/>
        </p:nvGrpSpPr>
        <p:grpSpPr>
          <a:xfrm>
            <a:off x="5862638" y="4038600"/>
            <a:ext cx="3586162" cy="1626703"/>
            <a:chOff x="5472113" y="3661879"/>
            <a:chExt cx="3607346" cy="1622425"/>
          </a:xfrm>
        </p:grpSpPr>
        <p:sp>
          <p:nvSpPr>
            <p:cNvPr id="7" name="Freeform 6"/>
            <p:cNvSpPr/>
            <p:nvPr/>
          </p:nvSpPr>
          <p:spPr>
            <a:xfrm>
              <a:off x="5472113" y="3661879"/>
              <a:ext cx="3154362" cy="1622425"/>
            </a:xfrm>
            <a:custGeom>
              <a:avLst/>
              <a:gdLst>
                <a:gd name="connsiteX0" fmla="*/ 171450 w 2209800"/>
                <a:gd name="connsiteY0" fmla="*/ 1162050 h 1162050"/>
                <a:gd name="connsiteX1" fmla="*/ 2076450 w 2209800"/>
                <a:gd name="connsiteY1" fmla="*/ 1162050 h 1162050"/>
                <a:gd name="connsiteX2" fmla="*/ 2209800 w 2209800"/>
                <a:gd name="connsiteY2" fmla="*/ 476250 h 1162050"/>
                <a:gd name="connsiteX3" fmla="*/ 1701800 w 2209800"/>
                <a:gd name="connsiteY3" fmla="*/ 0 h 1162050"/>
                <a:gd name="connsiteX4" fmla="*/ 1235075 w 2209800"/>
                <a:gd name="connsiteY4" fmla="*/ 63500 h 1162050"/>
                <a:gd name="connsiteX5" fmla="*/ 720725 w 2209800"/>
                <a:gd name="connsiteY5" fmla="*/ 79375 h 1162050"/>
                <a:gd name="connsiteX6" fmla="*/ 177800 w 2209800"/>
                <a:gd name="connsiteY6" fmla="*/ 320675 h 1162050"/>
                <a:gd name="connsiteX7" fmla="*/ 6350 w 2209800"/>
                <a:gd name="connsiteY7" fmla="*/ 552450 h 1162050"/>
                <a:gd name="connsiteX8" fmla="*/ 0 w 2209800"/>
                <a:gd name="connsiteY8" fmla="*/ 790575 h 1162050"/>
                <a:gd name="connsiteX9" fmla="*/ 171450 w 2209800"/>
                <a:gd name="connsiteY9" fmla="*/ 1162050 h 1162050"/>
                <a:gd name="connsiteX0" fmla="*/ 171450 w 2273864"/>
                <a:gd name="connsiteY0" fmla="*/ 1162050 h 1162050"/>
                <a:gd name="connsiteX1" fmla="*/ 2076450 w 2273864"/>
                <a:gd name="connsiteY1" fmla="*/ 1162050 h 1162050"/>
                <a:gd name="connsiteX2" fmla="*/ 2209800 w 2273864"/>
                <a:gd name="connsiteY2" fmla="*/ 476250 h 1162050"/>
                <a:gd name="connsiteX3" fmla="*/ 1701800 w 2273864"/>
                <a:gd name="connsiteY3" fmla="*/ 0 h 1162050"/>
                <a:gd name="connsiteX4" fmla="*/ 1235075 w 2273864"/>
                <a:gd name="connsiteY4" fmla="*/ 63500 h 1162050"/>
                <a:gd name="connsiteX5" fmla="*/ 720725 w 2273864"/>
                <a:gd name="connsiteY5" fmla="*/ 79375 h 1162050"/>
                <a:gd name="connsiteX6" fmla="*/ 177800 w 2273864"/>
                <a:gd name="connsiteY6" fmla="*/ 320675 h 1162050"/>
                <a:gd name="connsiteX7" fmla="*/ 6350 w 2273864"/>
                <a:gd name="connsiteY7" fmla="*/ 552450 h 1162050"/>
                <a:gd name="connsiteX8" fmla="*/ 0 w 2273864"/>
                <a:gd name="connsiteY8" fmla="*/ 790575 h 1162050"/>
                <a:gd name="connsiteX9" fmla="*/ 171450 w 2273864"/>
                <a:gd name="connsiteY9" fmla="*/ 1162050 h 1162050"/>
                <a:gd name="connsiteX0" fmla="*/ 171450 w 2413593"/>
                <a:gd name="connsiteY0" fmla="*/ 1162050 h 1162050"/>
                <a:gd name="connsiteX1" fmla="*/ 2076450 w 2413593"/>
                <a:gd name="connsiteY1" fmla="*/ 1162050 h 1162050"/>
                <a:gd name="connsiteX2" fmla="*/ 2209800 w 2413593"/>
                <a:gd name="connsiteY2" fmla="*/ 476250 h 1162050"/>
                <a:gd name="connsiteX3" fmla="*/ 1701800 w 2413593"/>
                <a:gd name="connsiteY3" fmla="*/ 0 h 1162050"/>
                <a:gd name="connsiteX4" fmla="*/ 1235075 w 2413593"/>
                <a:gd name="connsiteY4" fmla="*/ 63500 h 1162050"/>
                <a:gd name="connsiteX5" fmla="*/ 720725 w 2413593"/>
                <a:gd name="connsiteY5" fmla="*/ 79375 h 1162050"/>
                <a:gd name="connsiteX6" fmla="*/ 177800 w 2413593"/>
                <a:gd name="connsiteY6" fmla="*/ 320675 h 1162050"/>
                <a:gd name="connsiteX7" fmla="*/ 6350 w 2413593"/>
                <a:gd name="connsiteY7" fmla="*/ 552450 h 1162050"/>
                <a:gd name="connsiteX8" fmla="*/ 0 w 2413593"/>
                <a:gd name="connsiteY8" fmla="*/ 790575 h 1162050"/>
                <a:gd name="connsiteX9" fmla="*/ 171450 w 2413593"/>
                <a:gd name="connsiteY9" fmla="*/ 1162050 h 1162050"/>
                <a:gd name="connsiteX0" fmla="*/ 171450 w 2413593"/>
                <a:gd name="connsiteY0" fmla="*/ 1162050 h 1162050"/>
                <a:gd name="connsiteX1" fmla="*/ 2076450 w 2413593"/>
                <a:gd name="connsiteY1" fmla="*/ 1162050 h 1162050"/>
                <a:gd name="connsiteX2" fmla="*/ 2209800 w 2413593"/>
                <a:gd name="connsiteY2" fmla="*/ 476250 h 1162050"/>
                <a:gd name="connsiteX3" fmla="*/ 1701800 w 2413593"/>
                <a:gd name="connsiteY3" fmla="*/ 0 h 1162050"/>
                <a:gd name="connsiteX4" fmla="*/ 1235075 w 2413593"/>
                <a:gd name="connsiteY4" fmla="*/ 63500 h 1162050"/>
                <a:gd name="connsiteX5" fmla="*/ 720725 w 2413593"/>
                <a:gd name="connsiteY5" fmla="*/ 79375 h 1162050"/>
                <a:gd name="connsiteX6" fmla="*/ 177800 w 2413593"/>
                <a:gd name="connsiteY6" fmla="*/ 320675 h 1162050"/>
                <a:gd name="connsiteX7" fmla="*/ 6350 w 2413593"/>
                <a:gd name="connsiteY7" fmla="*/ 552450 h 1162050"/>
                <a:gd name="connsiteX8" fmla="*/ 0 w 2413593"/>
                <a:gd name="connsiteY8" fmla="*/ 790575 h 1162050"/>
                <a:gd name="connsiteX9" fmla="*/ 171450 w 2413593"/>
                <a:gd name="connsiteY9" fmla="*/ 1162050 h 1162050"/>
                <a:gd name="connsiteX0" fmla="*/ 171450 w 2413593"/>
                <a:gd name="connsiteY0" fmla="*/ 1139825 h 1139825"/>
                <a:gd name="connsiteX1" fmla="*/ 2076450 w 2413593"/>
                <a:gd name="connsiteY1" fmla="*/ 1139825 h 1139825"/>
                <a:gd name="connsiteX2" fmla="*/ 2209800 w 2413593"/>
                <a:gd name="connsiteY2" fmla="*/ 454025 h 1139825"/>
                <a:gd name="connsiteX3" fmla="*/ 1704975 w 2413593"/>
                <a:gd name="connsiteY3" fmla="*/ 0 h 1139825"/>
                <a:gd name="connsiteX4" fmla="*/ 1235075 w 2413593"/>
                <a:gd name="connsiteY4" fmla="*/ 41275 h 1139825"/>
                <a:gd name="connsiteX5" fmla="*/ 720725 w 2413593"/>
                <a:gd name="connsiteY5" fmla="*/ 57150 h 1139825"/>
                <a:gd name="connsiteX6" fmla="*/ 177800 w 2413593"/>
                <a:gd name="connsiteY6" fmla="*/ 298450 h 1139825"/>
                <a:gd name="connsiteX7" fmla="*/ 6350 w 2413593"/>
                <a:gd name="connsiteY7" fmla="*/ 530225 h 1139825"/>
                <a:gd name="connsiteX8" fmla="*/ 0 w 2413593"/>
                <a:gd name="connsiteY8" fmla="*/ 768350 h 1139825"/>
                <a:gd name="connsiteX9" fmla="*/ 171450 w 2413593"/>
                <a:gd name="connsiteY9" fmla="*/ 1139825 h 1139825"/>
                <a:gd name="connsiteX0" fmla="*/ 171450 w 2413593"/>
                <a:gd name="connsiteY0" fmla="*/ 1261427 h 1261427"/>
                <a:gd name="connsiteX1" fmla="*/ 2076450 w 2413593"/>
                <a:gd name="connsiteY1" fmla="*/ 1261427 h 1261427"/>
                <a:gd name="connsiteX2" fmla="*/ 2209800 w 2413593"/>
                <a:gd name="connsiteY2" fmla="*/ 575627 h 1261427"/>
                <a:gd name="connsiteX3" fmla="*/ 1704975 w 2413593"/>
                <a:gd name="connsiteY3" fmla="*/ 121602 h 1261427"/>
                <a:gd name="connsiteX4" fmla="*/ 1235075 w 2413593"/>
                <a:gd name="connsiteY4" fmla="*/ 162877 h 1261427"/>
                <a:gd name="connsiteX5" fmla="*/ 720725 w 2413593"/>
                <a:gd name="connsiteY5" fmla="*/ 178752 h 1261427"/>
                <a:gd name="connsiteX6" fmla="*/ 177800 w 2413593"/>
                <a:gd name="connsiteY6" fmla="*/ 420052 h 1261427"/>
                <a:gd name="connsiteX7" fmla="*/ 6350 w 2413593"/>
                <a:gd name="connsiteY7" fmla="*/ 651827 h 1261427"/>
                <a:gd name="connsiteX8" fmla="*/ 0 w 2413593"/>
                <a:gd name="connsiteY8" fmla="*/ 889952 h 1261427"/>
                <a:gd name="connsiteX9" fmla="*/ 171450 w 2413593"/>
                <a:gd name="connsiteY9" fmla="*/ 1261427 h 1261427"/>
                <a:gd name="connsiteX0" fmla="*/ 171450 w 2413593"/>
                <a:gd name="connsiteY0" fmla="*/ 1261427 h 1261427"/>
                <a:gd name="connsiteX1" fmla="*/ 2076450 w 2413593"/>
                <a:gd name="connsiteY1" fmla="*/ 1261427 h 1261427"/>
                <a:gd name="connsiteX2" fmla="*/ 2209800 w 2413593"/>
                <a:gd name="connsiteY2" fmla="*/ 575627 h 1261427"/>
                <a:gd name="connsiteX3" fmla="*/ 1704975 w 2413593"/>
                <a:gd name="connsiteY3" fmla="*/ 121602 h 1261427"/>
                <a:gd name="connsiteX4" fmla="*/ 1235075 w 2413593"/>
                <a:gd name="connsiteY4" fmla="*/ 162877 h 1261427"/>
                <a:gd name="connsiteX5" fmla="*/ 720725 w 2413593"/>
                <a:gd name="connsiteY5" fmla="*/ 178752 h 1261427"/>
                <a:gd name="connsiteX6" fmla="*/ 177800 w 2413593"/>
                <a:gd name="connsiteY6" fmla="*/ 420052 h 1261427"/>
                <a:gd name="connsiteX7" fmla="*/ 6350 w 2413593"/>
                <a:gd name="connsiteY7" fmla="*/ 651827 h 1261427"/>
                <a:gd name="connsiteX8" fmla="*/ 0 w 2413593"/>
                <a:gd name="connsiteY8" fmla="*/ 889952 h 1261427"/>
                <a:gd name="connsiteX9" fmla="*/ 171450 w 2413593"/>
                <a:gd name="connsiteY9" fmla="*/ 1261427 h 1261427"/>
                <a:gd name="connsiteX0" fmla="*/ 171450 w 2413593"/>
                <a:gd name="connsiteY0" fmla="*/ 1261427 h 1261427"/>
                <a:gd name="connsiteX1" fmla="*/ 2076450 w 2413593"/>
                <a:gd name="connsiteY1" fmla="*/ 1261427 h 1261427"/>
                <a:gd name="connsiteX2" fmla="*/ 2209800 w 2413593"/>
                <a:gd name="connsiteY2" fmla="*/ 575627 h 1261427"/>
                <a:gd name="connsiteX3" fmla="*/ 1704975 w 2413593"/>
                <a:gd name="connsiteY3" fmla="*/ 121602 h 1261427"/>
                <a:gd name="connsiteX4" fmla="*/ 1235075 w 2413593"/>
                <a:gd name="connsiteY4" fmla="*/ 162877 h 1261427"/>
                <a:gd name="connsiteX5" fmla="*/ 720725 w 2413593"/>
                <a:gd name="connsiteY5" fmla="*/ 178752 h 1261427"/>
                <a:gd name="connsiteX6" fmla="*/ 177800 w 2413593"/>
                <a:gd name="connsiteY6" fmla="*/ 420052 h 1261427"/>
                <a:gd name="connsiteX7" fmla="*/ 6350 w 2413593"/>
                <a:gd name="connsiteY7" fmla="*/ 651827 h 1261427"/>
                <a:gd name="connsiteX8" fmla="*/ 0 w 2413593"/>
                <a:gd name="connsiteY8" fmla="*/ 889952 h 1261427"/>
                <a:gd name="connsiteX9" fmla="*/ 171450 w 2413593"/>
                <a:gd name="connsiteY9" fmla="*/ 1261427 h 1261427"/>
                <a:gd name="connsiteX0" fmla="*/ 171450 w 2413593"/>
                <a:gd name="connsiteY0" fmla="*/ 1261427 h 1261427"/>
                <a:gd name="connsiteX1" fmla="*/ 2076450 w 2413593"/>
                <a:gd name="connsiteY1" fmla="*/ 1261427 h 1261427"/>
                <a:gd name="connsiteX2" fmla="*/ 2209800 w 2413593"/>
                <a:gd name="connsiteY2" fmla="*/ 575627 h 1261427"/>
                <a:gd name="connsiteX3" fmla="*/ 1704975 w 2413593"/>
                <a:gd name="connsiteY3" fmla="*/ 121602 h 1261427"/>
                <a:gd name="connsiteX4" fmla="*/ 1235075 w 2413593"/>
                <a:gd name="connsiteY4" fmla="*/ 162877 h 1261427"/>
                <a:gd name="connsiteX5" fmla="*/ 720725 w 2413593"/>
                <a:gd name="connsiteY5" fmla="*/ 178752 h 1261427"/>
                <a:gd name="connsiteX6" fmla="*/ 177800 w 2413593"/>
                <a:gd name="connsiteY6" fmla="*/ 420052 h 1261427"/>
                <a:gd name="connsiteX7" fmla="*/ 6350 w 2413593"/>
                <a:gd name="connsiteY7" fmla="*/ 651827 h 1261427"/>
                <a:gd name="connsiteX8" fmla="*/ 0 w 2413593"/>
                <a:gd name="connsiteY8" fmla="*/ 889952 h 1261427"/>
                <a:gd name="connsiteX9" fmla="*/ 171450 w 2413593"/>
                <a:gd name="connsiteY9" fmla="*/ 1261427 h 1261427"/>
                <a:gd name="connsiteX0" fmla="*/ 171450 w 2413593"/>
                <a:gd name="connsiteY0" fmla="*/ 1261427 h 1261427"/>
                <a:gd name="connsiteX1" fmla="*/ 2076450 w 2413593"/>
                <a:gd name="connsiteY1" fmla="*/ 1261427 h 1261427"/>
                <a:gd name="connsiteX2" fmla="*/ 2209800 w 2413593"/>
                <a:gd name="connsiteY2" fmla="*/ 575627 h 1261427"/>
                <a:gd name="connsiteX3" fmla="*/ 1704975 w 2413593"/>
                <a:gd name="connsiteY3" fmla="*/ 121602 h 1261427"/>
                <a:gd name="connsiteX4" fmla="*/ 1235075 w 2413593"/>
                <a:gd name="connsiteY4" fmla="*/ 162877 h 1261427"/>
                <a:gd name="connsiteX5" fmla="*/ 720725 w 2413593"/>
                <a:gd name="connsiteY5" fmla="*/ 178752 h 1261427"/>
                <a:gd name="connsiteX6" fmla="*/ 177800 w 2413593"/>
                <a:gd name="connsiteY6" fmla="*/ 420052 h 1261427"/>
                <a:gd name="connsiteX7" fmla="*/ 6350 w 2413593"/>
                <a:gd name="connsiteY7" fmla="*/ 651827 h 1261427"/>
                <a:gd name="connsiteX8" fmla="*/ 0 w 2413593"/>
                <a:gd name="connsiteY8" fmla="*/ 889952 h 1261427"/>
                <a:gd name="connsiteX9" fmla="*/ 171450 w 2413593"/>
                <a:gd name="connsiteY9" fmla="*/ 1261427 h 1261427"/>
                <a:gd name="connsiteX0" fmla="*/ 171450 w 2413593"/>
                <a:gd name="connsiteY0" fmla="*/ 1319019 h 1319019"/>
                <a:gd name="connsiteX1" fmla="*/ 2076450 w 2413593"/>
                <a:gd name="connsiteY1" fmla="*/ 1319019 h 1319019"/>
                <a:gd name="connsiteX2" fmla="*/ 2209800 w 2413593"/>
                <a:gd name="connsiteY2" fmla="*/ 633219 h 1319019"/>
                <a:gd name="connsiteX3" fmla="*/ 1704975 w 2413593"/>
                <a:gd name="connsiteY3" fmla="*/ 179194 h 1319019"/>
                <a:gd name="connsiteX4" fmla="*/ 1235075 w 2413593"/>
                <a:gd name="connsiteY4" fmla="*/ 220469 h 1319019"/>
                <a:gd name="connsiteX5" fmla="*/ 720725 w 2413593"/>
                <a:gd name="connsiteY5" fmla="*/ 236344 h 1319019"/>
                <a:gd name="connsiteX6" fmla="*/ 177800 w 2413593"/>
                <a:gd name="connsiteY6" fmla="*/ 477644 h 1319019"/>
                <a:gd name="connsiteX7" fmla="*/ 6350 w 2413593"/>
                <a:gd name="connsiteY7" fmla="*/ 709419 h 1319019"/>
                <a:gd name="connsiteX8" fmla="*/ 0 w 2413593"/>
                <a:gd name="connsiteY8" fmla="*/ 947544 h 1319019"/>
                <a:gd name="connsiteX9" fmla="*/ 171450 w 2413593"/>
                <a:gd name="connsiteY9" fmla="*/ 1319019 h 1319019"/>
                <a:gd name="connsiteX0" fmla="*/ 171450 w 2413593"/>
                <a:gd name="connsiteY0" fmla="*/ 1319019 h 1319019"/>
                <a:gd name="connsiteX1" fmla="*/ 2076450 w 2413593"/>
                <a:gd name="connsiteY1" fmla="*/ 1319019 h 1319019"/>
                <a:gd name="connsiteX2" fmla="*/ 2209800 w 2413593"/>
                <a:gd name="connsiteY2" fmla="*/ 633219 h 1319019"/>
                <a:gd name="connsiteX3" fmla="*/ 1704975 w 2413593"/>
                <a:gd name="connsiteY3" fmla="*/ 179194 h 1319019"/>
                <a:gd name="connsiteX4" fmla="*/ 1235075 w 2413593"/>
                <a:gd name="connsiteY4" fmla="*/ 220469 h 1319019"/>
                <a:gd name="connsiteX5" fmla="*/ 720725 w 2413593"/>
                <a:gd name="connsiteY5" fmla="*/ 236344 h 1319019"/>
                <a:gd name="connsiteX6" fmla="*/ 177800 w 2413593"/>
                <a:gd name="connsiteY6" fmla="*/ 477644 h 1319019"/>
                <a:gd name="connsiteX7" fmla="*/ 6350 w 2413593"/>
                <a:gd name="connsiteY7" fmla="*/ 709419 h 1319019"/>
                <a:gd name="connsiteX8" fmla="*/ 0 w 2413593"/>
                <a:gd name="connsiteY8" fmla="*/ 947544 h 1319019"/>
                <a:gd name="connsiteX9" fmla="*/ 171450 w 2413593"/>
                <a:gd name="connsiteY9" fmla="*/ 1319019 h 1319019"/>
                <a:gd name="connsiteX0" fmla="*/ 171450 w 2413593"/>
                <a:gd name="connsiteY0" fmla="*/ 1319019 h 1319019"/>
                <a:gd name="connsiteX1" fmla="*/ 2076450 w 2413593"/>
                <a:gd name="connsiteY1" fmla="*/ 1319019 h 1319019"/>
                <a:gd name="connsiteX2" fmla="*/ 2209800 w 2413593"/>
                <a:gd name="connsiteY2" fmla="*/ 633219 h 1319019"/>
                <a:gd name="connsiteX3" fmla="*/ 1704975 w 2413593"/>
                <a:gd name="connsiteY3" fmla="*/ 179194 h 1319019"/>
                <a:gd name="connsiteX4" fmla="*/ 1235075 w 2413593"/>
                <a:gd name="connsiteY4" fmla="*/ 220469 h 1319019"/>
                <a:gd name="connsiteX5" fmla="*/ 720725 w 2413593"/>
                <a:gd name="connsiteY5" fmla="*/ 236344 h 1319019"/>
                <a:gd name="connsiteX6" fmla="*/ 177800 w 2413593"/>
                <a:gd name="connsiteY6" fmla="*/ 477644 h 1319019"/>
                <a:gd name="connsiteX7" fmla="*/ 6350 w 2413593"/>
                <a:gd name="connsiteY7" fmla="*/ 709419 h 1319019"/>
                <a:gd name="connsiteX8" fmla="*/ 0 w 2413593"/>
                <a:gd name="connsiteY8" fmla="*/ 947544 h 1319019"/>
                <a:gd name="connsiteX9" fmla="*/ 171450 w 2413593"/>
                <a:gd name="connsiteY9" fmla="*/ 1319019 h 1319019"/>
                <a:gd name="connsiteX0" fmla="*/ 171450 w 2413593"/>
                <a:gd name="connsiteY0" fmla="*/ 1319019 h 1319019"/>
                <a:gd name="connsiteX1" fmla="*/ 2076450 w 2413593"/>
                <a:gd name="connsiteY1" fmla="*/ 1319019 h 1319019"/>
                <a:gd name="connsiteX2" fmla="*/ 2209800 w 2413593"/>
                <a:gd name="connsiteY2" fmla="*/ 633219 h 1319019"/>
                <a:gd name="connsiteX3" fmla="*/ 1704975 w 2413593"/>
                <a:gd name="connsiteY3" fmla="*/ 179194 h 1319019"/>
                <a:gd name="connsiteX4" fmla="*/ 1235075 w 2413593"/>
                <a:gd name="connsiteY4" fmla="*/ 220469 h 1319019"/>
                <a:gd name="connsiteX5" fmla="*/ 720725 w 2413593"/>
                <a:gd name="connsiteY5" fmla="*/ 236344 h 1319019"/>
                <a:gd name="connsiteX6" fmla="*/ 177800 w 2413593"/>
                <a:gd name="connsiteY6" fmla="*/ 477644 h 1319019"/>
                <a:gd name="connsiteX7" fmla="*/ 6350 w 2413593"/>
                <a:gd name="connsiteY7" fmla="*/ 709419 h 1319019"/>
                <a:gd name="connsiteX8" fmla="*/ 0 w 2413593"/>
                <a:gd name="connsiteY8" fmla="*/ 947544 h 1319019"/>
                <a:gd name="connsiteX9" fmla="*/ 171450 w 2413593"/>
                <a:gd name="connsiteY9" fmla="*/ 1319019 h 1319019"/>
                <a:gd name="connsiteX0" fmla="*/ 222960 w 2465103"/>
                <a:gd name="connsiteY0" fmla="*/ 1319019 h 1319019"/>
                <a:gd name="connsiteX1" fmla="*/ 2127960 w 2465103"/>
                <a:gd name="connsiteY1" fmla="*/ 1319019 h 1319019"/>
                <a:gd name="connsiteX2" fmla="*/ 2261310 w 2465103"/>
                <a:gd name="connsiteY2" fmla="*/ 633219 h 1319019"/>
                <a:gd name="connsiteX3" fmla="*/ 1756485 w 2465103"/>
                <a:gd name="connsiteY3" fmla="*/ 179194 h 1319019"/>
                <a:gd name="connsiteX4" fmla="*/ 1286585 w 2465103"/>
                <a:gd name="connsiteY4" fmla="*/ 220469 h 1319019"/>
                <a:gd name="connsiteX5" fmla="*/ 772235 w 2465103"/>
                <a:gd name="connsiteY5" fmla="*/ 236344 h 1319019"/>
                <a:gd name="connsiteX6" fmla="*/ 229310 w 2465103"/>
                <a:gd name="connsiteY6" fmla="*/ 477644 h 1319019"/>
                <a:gd name="connsiteX7" fmla="*/ 57860 w 2465103"/>
                <a:gd name="connsiteY7" fmla="*/ 709419 h 1319019"/>
                <a:gd name="connsiteX8" fmla="*/ 51510 w 2465103"/>
                <a:gd name="connsiteY8" fmla="*/ 947544 h 1319019"/>
                <a:gd name="connsiteX9" fmla="*/ 222960 w 2465103"/>
                <a:gd name="connsiteY9" fmla="*/ 1319019 h 1319019"/>
                <a:gd name="connsiteX0" fmla="*/ 222960 w 2465103"/>
                <a:gd name="connsiteY0" fmla="*/ 1319019 h 1319019"/>
                <a:gd name="connsiteX1" fmla="*/ 2127960 w 2465103"/>
                <a:gd name="connsiteY1" fmla="*/ 1319019 h 1319019"/>
                <a:gd name="connsiteX2" fmla="*/ 2261310 w 2465103"/>
                <a:gd name="connsiteY2" fmla="*/ 633219 h 1319019"/>
                <a:gd name="connsiteX3" fmla="*/ 1756485 w 2465103"/>
                <a:gd name="connsiteY3" fmla="*/ 179194 h 1319019"/>
                <a:gd name="connsiteX4" fmla="*/ 1286585 w 2465103"/>
                <a:gd name="connsiteY4" fmla="*/ 220469 h 1319019"/>
                <a:gd name="connsiteX5" fmla="*/ 772235 w 2465103"/>
                <a:gd name="connsiteY5" fmla="*/ 236344 h 1319019"/>
                <a:gd name="connsiteX6" fmla="*/ 229310 w 2465103"/>
                <a:gd name="connsiteY6" fmla="*/ 477644 h 1319019"/>
                <a:gd name="connsiteX7" fmla="*/ 57860 w 2465103"/>
                <a:gd name="connsiteY7" fmla="*/ 709419 h 1319019"/>
                <a:gd name="connsiteX8" fmla="*/ 51510 w 2465103"/>
                <a:gd name="connsiteY8" fmla="*/ 947544 h 1319019"/>
                <a:gd name="connsiteX9" fmla="*/ 222960 w 2465103"/>
                <a:gd name="connsiteY9" fmla="*/ 1319019 h 1319019"/>
                <a:gd name="connsiteX0" fmla="*/ 226648 w 2468791"/>
                <a:gd name="connsiteY0" fmla="*/ 1319019 h 1319019"/>
                <a:gd name="connsiteX1" fmla="*/ 2131648 w 2468791"/>
                <a:gd name="connsiteY1" fmla="*/ 1319019 h 1319019"/>
                <a:gd name="connsiteX2" fmla="*/ 2264998 w 2468791"/>
                <a:gd name="connsiteY2" fmla="*/ 633219 h 1319019"/>
                <a:gd name="connsiteX3" fmla="*/ 1760173 w 2468791"/>
                <a:gd name="connsiteY3" fmla="*/ 179194 h 1319019"/>
                <a:gd name="connsiteX4" fmla="*/ 1290273 w 2468791"/>
                <a:gd name="connsiteY4" fmla="*/ 220469 h 1319019"/>
                <a:gd name="connsiteX5" fmla="*/ 775923 w 2468791"/>
                <a:gd name="connsiteY5" fmla="*/ 236344 h 1319019"/>
                <a:gd name="connsiteX6" fmla="*/ 232998 w 2468791"/>
                <a:gd name="connsiteY6" fmla="*/ 477644 h 1319019"/>
                <a:gd name="connsiteX7" fmla="*/ 61548 w 2468791"/>
                <a:gd name="connsiteY7" fmla="*/ 709419 h 1319019"/>
                <a:gd name="connsiteX8" fmla="*/ 55198 w 2468791"/>
                <a:gd name="connsiteY8" fmla="*/ 947544 h 1319019"/>
                <a:gd name="connsiteX9" fmla="*/ 226648 w 2468791"/>
                <a:gd name="connsiteY9" fmla="*/ 1319019 h 1319019"/>
                <a:gd name="connsiteX0" fmla="*/ 282836 w 2524979"/>
                <a:gd name="connsiteY0" fmla="*/ 1319019 h 1319019"/>
                <a:gd name="connsiteX1" fmla="*/ 2187836 w 2524979"/>
                <a:gd name="connsiteY1" fmla="*/ 1319019 h 1319019"/>
                <a:gd name="connsiteX2" fmla="*/ 2321186 w 2524979"/>
                <a:gd name="connsiteY2" fmla="*/ 633219 h 1319019"/>
                <a:gd name="connsiteX3" fmla="*/ 1816361 w 2524979"/>
                <a:gd name="connsiteY3" fmla="*/ 179194 h 1319019"/>
                <a:gd name="connsiteX4" fmla="*/ 1346461 w 2524979"/>
                <a:gd name="connsiteY4" fmla="*/ 220469 h 1319019"/>
                <a:gd name="connsiteX5" fmla="*/ 832111 w 2524979"/>
                <a:gd name="connsiteY5" fmla="*/ 236344 h 1319019"/>
                <a:gd name="connsiteX6" fmla="*/ 289186 w 2524979"/>
                <a:gd name="connsiteY6" fmla="*/ 477644 h 1319019"/>
                <a:gd name="connsiteX7" fmla="*/ 117736 w 2524979"/>
                <a:gd name="connsiteY7" fmla="*/ 709419 h 1319019"/>
                <a:gd name="connsiteX8" fmla="*/ 111386 w 2524979"/>
                <a:gd name="connsiteY8" fmla="*/ 947544 h 1319019"/>
                <a:gd name="connsiteX9" fmla="*/ 282836 w 2524979"/>
                <a:gd name="connsiteY9" fmla="*/ 1319019 h 1319019"/>
                <a:gd name="connsiteX0" fmla="*/ 336258 w 2578401"/>
                <a:gd name="connsiteY0" fmla="*/ 1319019 h 1319019"/>
                <a:gd name="connsiteX1" fmla="*/ 2241258 w 2578401"/>
                <a:gd name="connsiteY1" fmla="*/ 1319019 h 1319019"/>
                <a:gd name="connsiteX2" fmla="*/ 2374608 w 2578401"/>
                <a:gd name="connsiteY2" fmla="*/ 633219 h 1319019"/>
                <a:gd name="connsiteX3" fmla="*/ 1869783 w 2578401"/>
                <a:gd name="connsiteY3" fmla="*/ 179194 h 1319019"/>
                <a:gd name="connsiteX4" fmla="*/ 1399883 w 2578401"/>
                <a:gd name="connsiteY4" fmla="*/ 220469 h 1319019"/>
                <a:gd name="connsiteX5" fmla="*/ 885533 w 2578401"/>
                <a:gd name="connsiteY5" fmla="*/ 236344 h 1319019"/>
                <a:gd name="connsiteX6" fmla="*/ 342608 w 2578401"/>
                <a:gd name="connsiteY6" fmla="*/ 477644 h 1319019"/>
                <a:gd name="connsiteX7" fmla="*/ 171158 w 2578401"/>
                <a:gd name="connsiteY7" fmla="*/ 709419 h 1319019"/>
                <a:gd name="connsiteX8" fmla="*/ 164808 w 2578401"/>
                <a:gd name="connsiteY8" fmla="*/ 947544 h 1319019"/>
                <a:gd name="connsiteX9" fmla="*/ 336258 w 2578401"/>
                <a:gd name="connsiteY9" fmla="*/ 1319019 h 1319019"/>
                <a:gd name="connsiteX0" fmla="*/ 323711 w 2565854"/>
                <a:gd name="connsiteY0" fmla="*/ 1319019 h 1319019"/>
                <a:gd name="connsiteX1" fmla="*/ 2228711 w 2565854"/>
                <a:gd name="connsiteY1" fmla="*/ 1319019 h 1319019"/>
                <a:gd name="connsiteX2" fmla="*/ 2362061 w 2565854"/>
                <a:gd name="connsiteY2" fmla="*/ 633219 h 1319019"/>
                <a:gd name="connsiteX3" fmla="*/ 1857236 w 2565854"/>
                <a:gd name="connsiteY3" fmla="*/ 179194 h 1319019"/>
                <a:gd name="connsiteX4" fmla="*/ 1387336 w 2565854"/>
                <a:gd name="connsiteY4" fmla="*/ 220469 h 1319019"/>
                <a:gd name="connsiteX5" fmla="*/ 872986 w 2565854"/>
                <a:gd name="connsiteY5" fmla="*/ 236344 h 1319019"/>
                <a:gd name="connsiteX6" fmla="*/ 330061 w 2565854"/>
                <a:gd name="connsiteY6" fmla="*/ 477644 h 1319019"/>
                <a:gd name="connsiteX7" fmla="*/ 158611 w 2565854"/>
                <a:gd name="connsiteY7" fmla="*/ 709419 h 1319019"/>
                <a:gd name="connsiteX8" fmla="*/ 152261 w 2565854"/>
                <a:gd name="connsiteY8" fmla="*/ 947544 h 1319019"/>
                <a:gd name="connsiteX9" fmla="*/ 323711 w 2565854"/>
                <a:gd name="connsiteY9" fmla="*/ 1319019 h 131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5854" h="1319019">
                  <a:moveTo>
                    <a:pt x="323711" y="1319019"/>
                  </a:moveTo>
                  <a:lnTo>
                    <a:pt x="2228711" y="1319019"/>
                  </a:lnTo>
                  <a:cubicBezTo>
                    <a:pt x="2606536" y="1287269"/>
                    <a:pt x="2689086" y="814194"/>
                    <a:pt x="2362061" y="633219"/>
                  </a:cubicBezTo>
                  <a:cubicBezTo>
                    <a:pt x="2659453" y="331594"/>
                    <a:pt x="2283744" y="-176406"/>
                    <a:pt x="1857236" y="179194"/>
                  </a:cubicBezTo>
                  <a:cubicBezTo>
                    <a:pt x="1719653" y="50077"/>
                    <a:pt x="1540794" y="32086"/>
                    <a:pt x="1387336" y="220469"/>
                  </a:cubicBezTo>
                  <a:cubicBezTo>
                    <a:pt x="1247636" y="-148889"/>
                    <a:pt x="936486" y="8802"/>
                    <a:pt x="872986" y="236344"/>
                  </a:cubicBezTo>
                  <a:cubicBezTo>
                    <a:pt x="609461" y="94527"/>
                    <a:pt x="301486" y="241636"/>
                    <a:pt x="330061" y="477644"/>
                  </a:cubicBezTo>
                  <a:cubicBezTo>
                    <a:pt x="104636" y="466002"/>
                    <a:pt x="41136" y="613111"/>
                    <a:pt x="158611" y="709419"/>
                  </a:cubicBezTo>
                  <a:cubicBezTo>
                    <a:pt x="70769" y="788794"/>
                    <a:pt x="84528" y="880869"/>
                    <a:pt x="152261" y="947544"/>
                  </a:cubicBezTo>
                  <a:cubicBezTo>
                    <a:pt x="-127139" y="1033269"/>
                    <a:pt x="6211" y="1299969"/>
                    <a:pt x="323711" y="1319019"/>
                  </a:cubicBezTo>
                  <a:close/>
                </a:path>
              </a:pathLst>
            </a:custGeom>
            <a:solidFill>
              <a:schemeClr val="tx2"/>
            </a:solidFill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 rot="20620448">
              <a:off x="8709657" y="4597603"/>
              <a:ext cx="369802" cy="647785"/>
              <a:chOff x="2057400" y="2332412"/>
              <a:chExt cx="324766" cy="568896"/>
            </a:xfrm>
            <a:solidFill>
              <a:schemeClr val="tx2"/>
            </a:solidFill>
          </p:grpSpPr>
          <p:sp>
            <p:nvSpPr>
              <p:cNvPr id="79" name="Oval 78"/>
              <p:cNvSpPr/>
              <p:nvPr/>
            </p:nvSpPr>
            <p:spPr>
              <a:xfrm>
                <a:off x="2057400" y="2743200"/>
                <a:ext cx="158108" cy="15810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215508" y="2562301"/>
                <a:ext cx="158108" cy="15810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224058" y="2332412"/>
                <a:ext cx="158108" cy="15810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205" name="Rectangle 31"/>
            <p:cNvSpPr>
              <a:spLocks noChangeArrowheads="1"/>
            </p:cNvSpPr>
            <p:nvPr/>
          </p:nvSpPr>
          <p:spPr bwMode="auto">
            <a:xfrm>
              <a:off x="6096000" y="4383475"/>
              <a:ext cx="2063750" cy="460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lang="vi-VN" sz="2400" b="1" dirty="0">
                  <a:solidFill>
                    <a:prstClr val="white"/>
                  </a:solidFill>
                  <a:cs typeface="Arial" charset="0"/>
                </a:rPr>
                <a:t>4</a:t>
              </a:r>
              <a:r>
                <a:rPr lang="vi-VN" sz="2400" b="1">
                  <a:solidFill>
                    <a:prstClr val="white"/>
                  </a:solidFill>
                  <a:cs typeface="Arial" charset="0"/>
                </a:rPr>
                <a:t>. </a:t>
              </a:r>
              <a:r>
                <a:rPr lang="en-US" sz="2400" b="1" smtClean="0">
                  <a:solidFill>
                    <a:prstClr val="white"/>
                  </a:solidFill>
                  <a:cs typeface="Arial" charset="0"/>
                </a:rPr>
                <a:t>Challenge</a:t>
              </a:r>
              <a:endParaRPr lang="en-US" sz="2400" b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AF46E1A-B31D-468B-A269-A853061600A3}"/>
              </a:ext>
            </a:extLst>
          </p:cNvPr>
          <p:cNvGrpSpPr/>
          <p:nvPr/>
        </p:nvGrpSpPr>
        <p:grpSpPr>
          <a:xfrm>
            <a:off x="822348" y="3352800"/>
            <a:ext cx="3825852" cy="1653710"/>
            <a:chOff x="974748" y="3015643"/>
            <a:chExt cx="3830978" cy="1728487"/>
          </a:xfrm>
        </p:grpSpPr>
        <p:sp>
          <p:nvSpPr>
            <p:cNvPr id="6" name="Freeform 5"/>
            <p:cNvSpPr/>
            <p:nvPr/>
          </p:nvSpPr>
          <p:spPr>
            <a:xfrm>
              <a:off x="974748" y="3015643"/>
              <a:ext cx="3406775" cy="1712912"/>
            </a:xfrm>
            <a:custGeom>
              <a:avLst/>
              <a:gdLst>
                <a:gd name="connsiteX0" fmla="*/ 257175 w 2320925"/>
                <a:gd name="connsiteY0" fmla="*/ 1203325 h 1203325"/>
                <a:gd name="connsiteX1" fmla="*/ 2070100 w 2320925"/>
                <a:gd name="connsiteY1" fmla="*/ 1203325 h 1203325"/>
                <a:gd name="connsiteX2" fmla="*/ 2320925 w 2320925"/>
                <a:gd name="connsiteY2" fmla="*/ 508000 h 1203325"/>
                <a:gd name="connsiteX3" fmla="*/ 2089150 w 2320925"/>
                <a:gd name="connsiteY3" fmla="*/ 349250 h 1203325"/>
                <a:gd name="connsiteX4" fmla="*/ 1863725 w 2320925"/>
                <a:gd name="connsiteY4" fmla="*/ 123825 h 1203325"/>
                <a:gd name="connsiteX5" fmla="*/ 1435100 w 2320925"/>
                <a:gd name="connsiteY5" fmla="*/ 0 h 1203325"/>
                <a:gd name="connsiteX6" fmla="*/ 936625 w 2320925"/>
                <a:gd name="connsiteY6" fmla="*/ 31750 h 1203325"/>
                <a:gd name="connsiteX7" fmla="*/ 650875 w 2320925"/>
                <a:gd name="connsiteY7" fmla="*/ 177800 h 1203325"/>
                <a:gd name="connsiteX8" fmla="*/ 0 w 2320925"/>
                <a:gd name="connsiteY8" fmla="*/ 415925 h 1203325"/>
                <a:gd name="connsiteX9" fmla="*/ 82550 w 2320925"/>
                <a:gd name="connsiteY9" fmla="*/ 1111250 h 1203325"/>
                <a:gd name="connsiteX10" fmla="*/ 257175 w 2320925"/>
                <a:gd name="connsiteY10" fmla="*/ 1203325 h 1203325"/>
                <a:gd name="connsiteX0" fmla="*/ 366911 w 2430661"/>
                <a:gd name="connsiteY0" fmla="*/ 1203325 h 1203325"/>
                <a:gd name="connsiteX1" fmla="*/ 2179836 w 2430661"/>
                <a:gd name="connsiteY1" fmla="*/ 1203325 h 1203325"/>
                <a:gd name="connsiteX2" fmla="*/ 2430661 w 2430661"/>
                <a:gd name="connsiteY2" fmla="*/ 508000 h 1203325"/>
                <a:gd name="connsiteX3" fmla="*/ 2198886 w 2430661"/>
                <a:gd name="connsiteY3" fmla="*/ 349250 h 1203325"/>
                <a:gd name="connsiteX4" fmla="*/ 1973461 w 2430661"/>
                <a:gd name="connsiteY4" fmla="*/ 123825 h 1203325"/>
                <a:gd name="connsiteX5" fmla="*/ 1544836 w 2430661"/>
                <a:gd name="connsiteY5" fmla="*/ 0 h 1203325"/>
                <a:gd name="connsiteX6" fmla="*/ 1046361 w 2430661"/>
                <a:gd name="connsiteY6" fmla="*/ 31750 h 1203325"/>
                <a:gd name="connsiteX7" fmla="*/ 760611 w 2430661"/>
                <a:gd name="connsiteY7" fmla="*/ 177800 h 1203325"/>
                <a:gd name="connsiteX8" fmla="*/ 109736 w 2430661"/>
                <a:gd name="connsiteY8" fmla="*/ 415925 h 1203325"/>
                <a:gd name="connsiteX9" fmla="*/ 192286 w 2430661"/>
                <a:gd name="connsiteY9" fmla="*/ 1111250 h 1203325"/>
                <a:gd name="connsiteX10" fmla="*/ 366911 w 2430661"/>
                <a:gd name="connsiteY10" fmla="*/ 1203325 h 1203325"/>
                <a:gd name="connsiteX0" fmla="*/ 423812 w 2487562"/>
                <a:gd name="connsiteY0" fmla="*/ 1203325 h 1203325"/>
                <a:gd name="connsiteX1" fmla="*/ 2236737 w 2487562"/>
                <a:gd name="connsiteY1" fmla="*/ 1203325 h 1203325"/>
                <a:gd name="connsiteX2" fmla="*/ 2487562 w 2487562"/>
                <a:gd name="connsiteY2" fmla="*/ 508000 h 1203325"/>
                <a:gd name="connsiteX3" fmla="*/ 2255787 w 2487562"/>
                <a:gd name="connsiteY3" fmla="*/ 349250 h 1203325"/>
                <a:gd name="connsiteX4" fmla="*/ 2030362 w 2487562"/>
                <a:gd name="connsiteY4" fmla="*/ 123825 h 1203325"/>
                <a:gd name="connsiteX5" fmla="*/ 1601737 w 2487562"/>
                <a:gd name="connsiteY5" fmla="*/ 0 h 1203325"/>
                <a:gd name="connsiteX6" fmla="*/ 1103262 w 2487562"/>
                <a:gd name="connsiteY6" fmla="*/ 31750 h 1203325"/>
                <a:gd name="connsiteX7" fmla="*/ 817512 w 2487562"/>
                <a:gd name="connsiteY7" fmla="*/ 177800 h 1203325"/>
                <a:gd name="connsiteX8" fmla="*/ 166637 w 2487562"/>
                <a:gd name="connsiteY8" fmla="*/ 415925 h 1203325"/>
                <a:gd name="connsiteX9" fmla="*/ 249187 w 2487562"/>
                <a:gd name="connsiteY9" fmla="*/ 1111250 h 1203325"/>
                <a:gd name="connsiteX10" fmla="*/ 423812 w 2487562"/>
                <a:gd name="connsiteY10" fmla="*/ 1203325 h 1203325"/>
                <a:gd name="connsiteX0" fmla="*/ 423812 w 2487562"/>
                <a:gd name="connsiteY0" fmla="*/ 1203325 h 1203325"/>
                <a:gd name="connsiteX1" fmla="*/ 2236737 w 2487562"/>
                <a:gd name="connsiteY1" fmla="*/ 1203325 h 1203325"/>
                <a:gd name="connsiteX2" fmla="*/ 2487562 w 2487562"/>
                <a:gd name="connsiteY2" fmla="*/ 508000 h 1203325"/>
                <a:gd name="connsiteX3" fmla="*/ 2255787 w 2487562"/>
                <a:gd name="connsiteY3" fmla="*/ 349250 h 1203325"/>
                <a:gd name="connsiteX4" fmla="*/ 2030362 w 2487562"/>
                <a:gd name="connsiteY4" fmla="*/ 123825 h 1203325"/>
                <a:gd name="connsiteX5" fmla="*/ 1601737 w 2487562"/>
                <a:gd name="connsiteY5" fmla="*/ 0 h 1203325"/>
                <a:gd name="connsiteX6" fmla="*/ 1103262 w 2487562"/>
                <a:gd name="connsiteY6" fmla="*/ 31750 h 1203325"/>
                <a:gd name="connsiteX7" fmla="*/ 817512 w 2487562"/>
                <a:gd name="connsiteY7" fmla="*/ 177800 h 1203325"/>
                <a:gd name="connsiteX8" fmla="*/ 166637 w 2487562"/>
                <a:gd name="connsiteY8" fmla="*/ 415925 h 1203325"/>
                <a:gd name="connsiteX9" fmla="*/ 249187 w 2487562"/>
                <a:gd name="connsiteY9" fmla="*/ 1111250 h 1203325"/>
                <a:gd name="connsiteX10" fmla="*/ 423812 w 2487562"/>
                <a:gd name="connsiteY10" fmla="*/ 1203325 h 1203325"/>
                <a:gd name="connsiteX0" fmla="*/ 423812 w 2487562"/>
                <a:gd name="connsiteY0" fmla="*/ 1203325 h 1203325"/>
                <a:gd name="connsiteX1" fmla="*/ 2236737 w 2487562"/>
                <a:gd name="connsiteY1" fmla="*/ 1203325 h 1203325"/>
                <a:gd name="connsiteX2" fmla="*/ 2487562 w 2487562"/>
                <a:gd name="connsiteY2" fmla="*/ 508000 h 1203325"/>
                <a:gd name="connsiteX3" fmla="*/ 2255787 w 2487562"/>
                <a:gd name="connsiteY3" fmla="*/ 349250 h 1203325"/>
                <a:gd name="connsiteX4" fmla="*/ 2030362 w 2487562"/>
                <a:gd name="connsiteY4" fmla="*/ 123825 h 1203325"/>
                <a:gd name="connsiteX5" fmla="*/ 1601737 w 2487562"/>
                <a:gd name="connsiteY5" fmla="*/ 0 h 1203325"/>
                <a:gd name="connsiteX6" fmla="*/ 1103262 w 2487562"/>
                <a:gd name="connsiteY6" fmla="*/ 31750 h 1203325"/>
                <a:gd name="connsiteX7" fmla="*/ 817512 w 2487562"/>
                <a:gd name="connsiteY7" fmla="*/ 177800 h 1203325"/>
                <a:gd name="connsiteX8" fmla="*/ 166637 w 2487562"/>
                <a:gd name="connsiteY8" fmla="*/ 415925 h 1203325"/>
                <a:gd name="connsiteX9" fmla="*/ 249187 w 2487562"/>
                <a:gd name="connsiteY9" fmla="*/ 1111250 h 1203325"/>
                <a:gd name="connsiteX10" fmla="*/ 423812 w 2487562"/>
                <a:gd name="connsiteY10" fmla="*/ 1203325 h 1203325"/>
                <a:gd name="connsiteX0" fmla="*/ 423812 w 2487562"/>
                <a:gd name="connsiteY0" fmla="*/ 1203325 h 1203325"/>
                <a:gd name="connsiteX1" fmla="*/ 2236737 w 2487562"/>
                <a:gd name="connsiteY1" fmla="*/ 1203325 h 1203325"/>
                <a:gd name="connsiteX2" fmla="*/ 2487562 w 2487562"/>
                <a:gd name="connsiteY2" fmla="*/ 508000 h 1203325"/>
                <a:gd name="connsiteX3" fmla="*/ 2255787 w 2487562"/>
                <a:gd name="connsiteY3" fmla="*/ 349250 h 1203325"/>
                <a:gd name="connsiteX4" fmla="*/ 2030362 w 2487562"/>
                <a:gd name="connsiteY4" fmla="*/ 123825 h 1203325"/>
                <a:gd name="connsiteX5" fmla="*/ 1601737 w 2487562"/>
                <a:gd name="connsiteY5" fmla="*/ 0 h 1203325"/>
                <a:gd name="connsiteX6" fmla="*/ 1103262 w 2487562"/>
                <a:gd name="connsiteY6" fmla="*/ 31750 h 1203325"/>
                <a:gd name="connsiteX7" fmla="*/ 817512 w 2487562"/>
                <a:gd name="connsiteY7" fmla="*/ 177800 h 1203325"/>
                <a:gd name="connsiteX8" fmla="*/ 166637 w 2487562"/>
                <a:gd name="connsiteY8" fmla="*/ 415925 h 1203325"/>
                <a:gd name="connsiteX9" fmla="*/ 249187 w 2487562"/>
                <a:gd name="connsiteY9" fmla="*/ 1111250 h 1203325"/>
                <a:gd name="connsiteX10" fmla="*/ 423812 w 2487562"/>
                <a:gd name="connsiteY10" fmla="*/ 1203325 h 1203325"/>
                <a:gd name="connsiteX0" fmla="*/ 423812 w 2487562"/>
                <a:gd name="connsiteY0" fmla="*/ 1203325 h 1203325"/>
                <a:gd name="connsiteX1" fmla="*/ 2236737 w 2487562"/>
                <a:gd name="connsiteY1" fmla="*/ 1203325 h 1203325"/>
                <a:gd name="connsiteX2" fmla="*/ 2487562 w 2487562"/>
                <a:gd name="connsiteY2" fmla="*/ 508000 h 1203325"/>
                <a:gd name="connsiteX3" fmla="*/ 2255787 w 2487562"/>
                <a:gd name="connsiteY3" fmla="*/ 349250 h 1203325"/>
                <a:gd name="connsiteX4" fmla="*/ 2030362 w 2487562"/>
                <a:gd name="connsiteY4" fmla="*/ 123825 h 1203325"/>
                <a:gd name="connsiteX5" fmla="*/ 1601737 w 2487562"/>
                <a:gd name="connsiteY5" fmla="*/ 0 h 1203325"/>
                <a:gd name="connsiteX6" fmla="*/ 1103262 w 2487562"/>
                <a:gd name="connsiteY6" fmla="*/ 31750 h 1203325"/>
                <a:gd name="connsiteX7" fmla="*/ 817512 w 2487562"/>
                <a:gd name="connsiteY7" fmla="*/ 177800 h 1203325"/>
                <a:gd name="connsiteX8" fmla="*/ 166637 w 2487562"/>
                <a:gd name="connsiteY8" fmla="*/ 415925 h 1203325"/>
                <a:gd name="connsiteX9" fmla="*/ 249187 w 2487562"/>
                <a:gd name="connsiteY9" fmla="*/ 1111250 h 1203325"/>
                <a:gd name="connsiteX10" fmla="*/ 423812 w 2487562"/>
                <a:gd name="connsiteY10" fmla="*/ 1203325 h 1203325"/>
                <a:gd name="connsiteX0" fmla="*/ 423812 w 2487562"/>
                <a:gd name="connsiteY0" fmla="*/ 1203325 h 1203325"/>
                <a:gd name="connsiteX1" fmla="*/ 2236737 w 2487562"/>
                <a:gd name="connsiteY1" fmla="*/ 1203325 h 1203325"/>
                <a:gd name="connsiteX2" fmla="*/ 2487562 w 2487562"/>
                <a:gd name="connsiteY2" fmla="*/ 508000 h 1203325"/>
                <a:gd name="connsiteX3" fmla="*/ 2255787 w 2487562"/>
                <a:gd name="connsiteY3" fmla="*/ 349250 h 1203325"/>
                <a:gd name="connsiteX4" fmla="*/ 2030362 w 2487562"/>
                <a:gd name="connsiteY4" fmla="*/ 123825 h 1203325"/>
                <a:gd name="connsiteX5" fmla="*/ 1601737 w 2487562"/>
                <a:gd name="connsiteY5" fmla="*/ 0 h 1203325"/>
                <a:gd name="connsiteX6" fmla="*/ 1103262 w 2487562"/>
                <a:gd name="connsiteY6" fmla="*/ 31750 h 1203325"/>
                <a:gd name="connsiteX7" fmla="*/ 817512 w 2487562"/>
                <a:gd name="connsiteY7" fmla="*/ 177800 h 1203325"/>
                <a:gd name="connsiteX8" fmla="*/ 166637 w 2487562"/>
                <a:gd name="connsiteY8" fmla="*/ 415925 h 1203325"/>
                <a:gd name="connsiteX9" fmla="*/ 249187 w 2487562"/>
                <a:gd name="connsiteY9" fmla="*/ 1111250 h 1203325"/>
                <a:gd name="connsiteX10" fmla="*/ 423812 w 2487562"/>
                <a:gd name="connsiteY10" fmla="*/ 1203325 h 1203325"/>
                <a:gd name="connsiteX0" fmla="*/ 423812 w 2487562"/>
                <a:gd name="connsiteY0" fmla="*/ 1203325 h 1203325"/>
                <a:gd name="connsiteX1" fmla="*/ 2236737 w 2487562"/>
                <a:gd name="connsiteY1" fmla="*/ 1203325 h 1203325"/>
                <a:gd name="connsiteX2" fmla="*/ 2487562 w 2487562"/>
                <a:gd name="connsiteY2" fmla="*/ 508000 h 1203325"/>
                <a:gd name="connsiteX3" fmla="*/ 2255787 w 2487562"/>
                <a:gd name="connsiteY3" fmla="*/ 349250 h 1203325"/>
                <a:gd name="connsiteX4" fmla="*/ 2030362 w 2487562"/>
                <a:gd name="connsiteY4" fmla="*/ 123825 h 1203325"/>
                <a:gd name="connsiteX5" fmla="*/ 1601737 w 2487562"/>
                <a:gd name="connsiteY5" fmla="*/ 0 h 1203325"/>
                <a:gd name="connsiteX6" fmla="*/ 1103262 w 2487562"/>
                <a:gd name="connsiteY6" fmla="*/ 31750 h 1203325"/>
                <a:gd name="connsiteX7" fmla="*/ 817512 w 2487562"/>
                <a:gd name="connsiteY7" fmla="*/ 177800 h 1203325"/>
                <a:gd name="connsiteX8" fmla="*/ 166637 w 2487562"/>
                <a:gd name="connsiteY8" fmla="*/ 415925 h 1203325"/>
                <a:gd name="connsiteX9" fmla="*/ 249187 w 2487562"/>
                <a:gd name="connsiteY9" fmla="*/ 1111250 h 1203325"/>
                <a:gd name="connsiteX10" fmla="*/ 423812 w 2487562"/>
                <a:gd name="connsiteY10" fmla="*/ 1203325 h 1203325"/>
                <a:gd name="connsiteX0" fmla="*/ 423812 w 2487562"/>
                <a:gd name="connsiteY0" fmla="*/ 1203325 h 1203325"/>
                <a:gd name="connsiteX1" fmla="*/ 2236737 w 2487562"/>
                <a:gd name="connsiteY1" fmla="*/ 1203325 h 1203325"/>
                <a:gd name="connsiteX2" fmla="*/ 2487562 w 2487562"/>
                <a:gd name="connsiteY2" fmla="*/ 508000 h 1203325"/>
                <a:gd name="connsiteX3" fmla="*/ 2255787 w 2487562"/>
                <a:gd name="connsiteY3" fmla="*/ 349250 h 1203325"/>
                <a:gd name="connsiteX4" fmla="*/ 2030362 w 2487562"/>
                <a:gd name="connsiteY4" fmla="*/ 123825 h 1203325"/>
                <a:gd name="connsiteX5" fmla="*/ 1601737 w 2487562"/>
                <a:gd name="connsiteY5" fmla="*/ 0 h 1203325"/>
                <a:gd name="connsiteX6" fmla="*/ 1103262 w 2487562"/>
                <a:gd name="connsiteY6" fmla="*/ 31750 h 1203325"/>
                <a:gd name="connsiteX7" fmla="*/ 817512 w 2487562"/>
                <a:gd name="connsiteY7" fmla="*/ 123825 h 1203325"/>
                <a:gd name="connsiteX8" fmla="*/ 166637 w 2487562"/>
                <a:gd name="connsiteY8" fmla="*/ 415925 h 1203325"/>
                <a:gd name="connsiteX9" fmla="*/ 249187 w 2487562"/>
                <a:gd name="connsiteY9" fmla="*/ 1111250 h 1203325"/>
                <a:gd name="connsiteX10" fmla="*/ 423812 w 2487562"/>
                <a:gd name="connsiteY10" fmla="*/ 1203325 h 1203325"/>
                <a:gd name="connsiteX0" fmla="*/ 423812 w 2487562"/>
                <a:gd name="connsiteY0" fmla="*/ 1210965 h 1210965"/>
                <a:gd name="connsiteX1" fmla="*/ 2236737 w 2487562"/>
                <a:gd name="connsiteY1" fmla="*/ 1210965 h 1210965"/>
                <a:gd name="connsiteX2" fmla="*/ 2487562 w 2487562"/>
                <a:gd name="connsiteY2" fmla="*/ 515640 h 1210965"/>
                <a:gd name="connsiteX3" fmla="*/ 2255787 w 2487562"/>
                <a:gd name="connsiteY3" fmla="*/ 356890 h 1210965"/>
                <a:gd name="connsiteX4" fmla="*/ 2030362 w 2487562"/>
                <a:gd name="connsiteY4" fmla="*/ 131465 h 1210965"/>
                <a:gd name="connsiteX5" fmla="*/ 1601737 w 2487562"/>
                <a:gd name="connsiteY5" fmla="*/ 7640 h 1210965"/>
                <a:gd name="connsiteX6" fmla="*/ 1103262 w 2487562"/>
                <a:gd name="connsiteY6" fmla="*/ 39390 h 1210965"/>
                <a:gd name="connsiteX7" fmla="*/ 817512 w 2487562"/>
                <a:gd name="connsiteY7" fmla="*/ 131465 h 1210965"/>
                <a:gd name="connsiteX8" fmla="*/ 166637 w 2487562"/>
                <a:gd name="connsiteY8" fmla="*/ 423565 h 1210965"/>
                <a:gd name="connsiteX9" fmla="*/ 249187 w 2487562"/>
                <a:gd name="connsiteY9" fmla="*/ 1118890 h 1210965"/>
                <a:gd name="connsiteX10" fmla="*/ 423812 w 2487562"/>
                <a:gd name="connsiteY10" fmla="*/ 1210965 h 1210965"/>
                <a:gd name="connsiteX0" fmla="*/ 423812 w 2487562"/>
                <a:gd name="connsiteY0" fmla="*/ 1224763 h 1224763"/>
                <a:gd name="connsiteX1" fmla="*/ 2236737 w 2487562"/>
                <a:gd name="connsiteY1" fmla="*/ 1224763 h 1224763"/>
                <a:gd name="connsiteX2" fmla="*/ 2487562 w 2487562"/>
                <a:gd name="connsiteY2" fmla="*/ 529438 h 1224763"/>
                <a:gd name="connsiteX3" fmla="*/ 2255787 w 2487562"/>
                <a:gd name="connsiteY3" fmla="*/ 370688 h 1224763"/>
                <a:gd name="connsiteX4" fmla="*/ 2030362 w 2487562"/>
                <a:gd name="connsiteY4" fmla="*/ 145263 h 1224763"/>
                <a:gd name="connsiteX5" fmla="*/ 1601737 w 2487562"/>
                <a:gd name="connsiteY5" fmla="*/ 21438 h 1224763"/>
                <a:gd name="connsiteX6" fmla="*/ 1112787 w 2487562"/>
                <a:gd name="connsiteY6" fmla="*/ 30963 h 1224763"/>
                <a:gd name="connsiteX7" fmla="*/ 817512 w 2487562"/>
                <a:gd name="connsiteY7" fmla="*/ 145263 h 1224763"/>
                <a:gd name="connsiteX8" fmla="*/ 166637 w 2487562"/>
                <a:gd name="connsiteY8" fmla="*/ 437363 h 1224763"/>
                <a:gd name="connsiteX9" fmla="*/ 249187 w 2487562"/>
                <a:gd name="connsiteY9" fmla="*/ 1132688 h 1224763"/>
                <a:gd name="connsiteX10" fmla="*/ 423812 w 2487562"/>
                <a:gd name="connsiteY10" fmla="*/ 1224763 h 1224763"/>
                <a:gd name="connsiteX0" fmla="*/ 423812 w 2487562"/>
                <a:gd name="connsiteY0" fmla="*/ 1276040 h 1276040"/>
                <a:gd name="connsiteX1" fmla="*/ 2236737 w 2487562"/>
                <a:gd name="connsiteY1" fmla="*/ 1276040 h 1276040"/>
                <a:gd name="connsiteX2" fmla="*/ 2487562 w 2487562"/>
                <a:gd name="connsiteY2" fmla="*/ 580715 h 1276040"/>
                <a:gd name="connsiteX3" fmla="*/ 2255787 w 2487562"/>
                <a:gd name="connsiteY3" fmla="*/ 421965 h 1276040"/>
                <a:gd name="connsiteX4" fmla="*/ 2030362 w 2487562"/>
                <a:gd name="connsiteY4" fmla="*/ 196540 h 1276040"/>
                <a:gd name="connsiteX5" fmla="*/ 1601737 w 2487562"/>
                <a:gd name="connsiteY5" fmla="*/ 72715 h 1276040"/>
                <a:gd name="connsiteX6" fmla="*/ 1112787 w 2487562"/>
                <a:gd name="connsiteY6" fmla="*/ 82240 h 1276040"/>
                <a:gd name="connsiteX7" fmla="*/ 817512 w 2487562"/>
                <a:gd name="connsiteY7" fmla="*/ 196540 h 1276040"/>
                <a:gd name="connsiteX8" fmla="*/ 166637 w 2487562"/>
                <a:gd name="connsiteY8" fmla="*/ 488640 h 1276040"/>
                <a:gd name="connsiteX9" fmla="*/ 249187 w 2487562"/>
                <a:gd name="connsiteY9" fmla="*/ 1183965 h 1276040"/>
                <a:gd name="connsiteX10" fmla="*/ 423812 w 2487562"/>
                <a:gd name="connsiteY10" fmla="*/ 1276040 h 1276040"/>
                <a:gd name="connsiteX0" fmla="*/ 423812 w 2487562"/>
                <a:gd name="connsiteY0" fmla="*/ 1359584 h 1359584"/>
                <a:gd name="connsiteX1" fmla="*/ 2236737 w 2487562"/>
                <a:gd name="connsiteY1" fmla="*/ 1359584 h 1359584"/>
                <a:gd name="connsiteX2" fmla="*/ 2487562 w 2487562"/>
                <a:gd name="connsiteY2" fmla="*/ 664259 h 1359584"/>
                <a:gd name="connsiteX3" fmla="*/ 2255787 w 2487562"/>
                <a:gd name="connsiteY3" fmla="*/ 505509 h 1359584"/>
                <a:gd name="connsiteX4" fmla="*/ 2030362 w 2487562"/>
                <a:gd name="connsiteY4" fmla="*/ 280084 h 1359584"/>
                <a:gd name="connsiteX5" fmla="*/ 1601737 w 2487562"/>
                <a:gd name="connsiteY5" fmla="*/ 156259 h 1359584"/>
                <a:gd name="connsiteX6" fmla="*/ 1112787 w 2487562"/>
                <a:gd name="connsiteY6" fmla="*/ 165784 h 1359584"/>
                <a:gd name="connsiteX7" fmla="*/ 817512 w 2487562"/>
                <a:gd name="connsiteY7" fmla="*/ 280084 h 1359584"/>
                <a:gd name="connsiteX8" fmla="*/ 166637 w 2487562"/>
                <a:gd name="connsiteY8" fmla="*/ 572184 h 1359584"/>
                <a:gd name="connsiteX9" fmla="*/ 249187 w 2487562"/>
                <a:gd name="connsiteY9" fmla="*/ 1267509 h 1359584"/>
                <a:gd name="connsiteX10" fmla="*/ 423812 w 2487562"/>
                <a:gd name="connsiteY10" fmla="*/ 1359584 h 1359584"/>
                <a:gd name="connsiteX0" fmla="*/ 423812 w 2487562"/>
                <a:gd name="connsiteY0" fmla="*/ 1359584 h 1359584"/>
                <a:gd name="connsiteX1" fmla="*/ 2236737 w 2487562"/>
                <a:gd name="connsiteY1" fmla="*/ 1359584 h 1359584"/>
                <a:gd name="connsiteX2" fmla="*/ 2487562 w 2487562"/>
                <a:gd name="connsiteY2" fmla="*/ 664259 h 1359584"/>
                <a:gd name="connsiteX3" fmla="*/ 2255787 w 2487562"/>
                <a:gd name="connsiteY3" fmla="*/ 505509 h 1359584"/>
                <a:gd name="connsiteX4" fmla="*/ 2030362 w 2487562"/>
                <a:gd name="connsiteY4" fmla="*/ 280084 h 1359584"/>
                <a:gd name="connsiteX5" fmla="*/ 1601737 w 2487562"/>
                <a:gd name="connsiteY5" fmla="*/ 156259 h 1359584"/>
                <a:gd name="connsiteX6" fmla="*/ 1112787 w 2487562"/>
                <a:gd name="connsiteY6" fmla="*/ 165784 h 1359584"/>
                <a:gd name="connsiteX7" fmla="*/ 817512 w 2487562"/>
                <a:gd name="connsiteY7" fmla="*/ 280084 h 1359584"/>
                <a:gd name="connsiteX8" fmla="*/ 166637 w 2487562"/>
                <a:gd name="connsiteY8" fmla="*/ 572184 h 1359584"/>
                <a:gd name="connsiteX9" fmla="*/ 249187 w 2487562"/>
                <a:gd name="connsiteY9" fmla="*/ 1267509 h 1359584"/>
                <a:gd name="connsiteX10" fmla="*/ 423812 w 2487562"/>
                <a:gd name="connsiteY10" fmla="*/ 1359584 h 1359584"/>
                <a:gd name="connsiteX0" fmla="*/ 423812 w 2487562"/>
                <a:gd name="connsiteY0" fmla="*/ 1359584 h 1359584"/>
                <a:gd name="connsiteX1" fmla="*/ 2236737 w 2487562"/>
                <a:gd name="connsiteY1" fmla="*/ 1359584 h 1359584"/>
                <a:gd name="connsiteX2" fmla="*/ 2487562 w 2487562"/>
                <a:gd name="connsiteY2" fmla="*/ 664259 h 1359584"/>
                <a:gd name="connsiteX3" fmla="*/ 2255787 w 2487562"/>
                <a:gd name="connsiteY3" fmla="*/ 505509 h 1359584"/>
                <a:gd name="connsiteX4" fmla="*/ 2030362 w 2487562"/>
                <a:gd name="connsiteY4" fmla="*/ 280084 h 1359584"/>
                <a:gd name="connsiteX5" fmla="*/ 1601737 w 2487562"/>
                <a:gd name="connsiteY5" fmla="*/ 156259 h 1359584"/>
                <a:gd name="connsiteX6" fmla="*/ 1112787 w 2487562"/>
                <a:gd name="connsiteY6" fmla="*/ 165784 h 1359584"/>
                <a:gd name="connsiteX7" fmla="*/ 817512 w 2487562"/>
                <a:gd name="connsiteY7" fmla="*/ 280084 h 1359584"/>
                <a:gd name="connsiteX8" fmla="*/ 166637 w 2487562"/>
                <a:gd name="connsiteY8" fmla="*/ 572184 h 1359584"/>
                <a:gd name="connsiteX9" fmla="*/ 249187 w 2487562"/>
                <a:gd name="connsiteY9" fmla="*/ 1267509 h 1359584"/>
                <a:gd name="connsiteX10" fmla="*/ 423812 w 2487562"/>
                <a:gd name="connsiteY10" fmla="*/ 1359584 h 1359584"/>
                <a:gd name="connsiteX0" fmla="*/ 423812 w 2487562"/>
                <a:gd name="connsiteY0" fmla="*/ 1359584 h 1359584"/>
                <a:gd name="connsiteX1" fmla="*/ 2236737 w 2487562"/>
                <a:gd name="connsiteY1" fmla="*/ 1359584 h 1359584"/>
                <a:gd name="connsiteX2" fmla="*/ 2487562 w 2487562"/>
                <a:gd name="connsiteY2" fmla="*/ 664259 h 1359584"/>
                <a:gd name="connsiteX3" fmla="*/ 2255787 w 2487562"/>
                <a:gd name="connsiteY3" fmla="*/ 505509 h 1359584"/>
                <a:gd name="connsiteX4" fmla="*/ 2030362 w 2487562"/>
                <a:gd name="connsiteY4" fmla="*/ 280084 h 1359584"/>
                <a:gd name="connsiteX5" fmla="*/ 1601737 w 2487562"/>
                <a:gd name="connsiteY5" fmla="*/ 156259 h 1359584"/>
                <a:gd name="connsiteX6" fmla="*/ 1112787 w 2487562"/>
                <a:gd name="connsiteY6" fmla="*/ 165784 h 1359584"/>
                <a:gd name="connsiteX7" fmla="*/ 817512 w 2487562"/>
                <a:gd name="connsiteY7" fmla="*/ 280084 h 1359584"/>
                <a:gd name="connsiteX8" fmla="*/ 166637 w 2487562"/>
                <a:gd name="connsiteY8" fmla="*/ 572184 h 1359584"/>
                <a:gd name="connsiteX9" fmla="*/ 249187 w 2487562"/>
                <a:gd name="connsiteY9" fmla="*/ 1267509 h 1359584"/>
                <a:gd name="connsiteX10" fmla="*/ 423812 w 2487562"/>
                <a:gd name="connsiteY10" fmla="*/ 1359584 h 1359584"/>
                <a:gd name="connsiteX0" fmla="*/ 423812 w 2487562"/>
                <a:gd name="connsiteY0" fmla="*/ 1359584 h 1359584"/>
                <a:gd name="connsiteX1" fmla="*/ 2236737 w 2487562"/>
                <a:gd name="connsiteY1" fmla="*/ 1359584 h 1359584"/>
                <a:gd name="connsiteX2" fmla="*/ 2487562 w 2487562"/>
                <a:gd name="connsiteY2" fmla="*/ 664259 h 1359584"/>
                <a:gd name="connsiteX3" fmla="*/ 2255787 w 2487562"/>
                <a:gd name="connsiteY3" fmla="*/ 505509 h 1359584"/>
                <a:gd name="connsiteX4" fmla="*/ 2030362 w 2487562"/>
                <a:gd name="connsiteY4" fmla="*/ 280084 h 1359584"/>
                <a:gd name="connsiteX5" fmla="*/ 1601737 w 2487562"/>
                <a:gd name="connsiteY5" fmla="*/ 156259 h 1359584"/>
                <a:gd name="connsiteX6" fmla="*/ 1112787 w 2487562"/>
                <a:gd name="connsiteY6" fmla="*/ 165784 h 1359584"/>
                <a:gd name="connsiteX7" fmla="*/ 817512 w 2487562"/>
                <a:gd name="connsiteY7" fmla="*/ 280084 h 1359584"/>
                <a:gd name="connsiteX8" fmla="*/ 166637 w 2487562"/>
                <a:gd name="connsiteY8" fmla="*/ 572184 h 1359584"/>
                <a:gd name="connsiteX9" fmla="*/ 249187 w 2487562"/>
                <a:gd name="connsiteY9" fmla="*/ 1267509 h 1359584"/>
                <a:gd name="connsiteX10" fmla="*/ 423812 w 2487562"/>
                <a:gd name="connsiteY10" fmla="*/ 1359584 h 1359584"/>
                <a:gd name="connsiteX0" fmla="*/ 423812 w 2487562"/>
                <a:gd name="connsiteY0" fmla="*/ 1359584 h 1359584"/>
                <a:gd name="connsiteX1" fmla="*/ 2236737 w 2487562"/>
                <a:gd name="connsiteY1" fmla="*/ 1359584 h 1359584"/>
                <a:gd name="connsiteX2" fmla="*/ 2487562 w 2487562"/>
                <a:gd name="connsiteY2" fmla="*/ 664259 h 1359584"/>
                <a:gd name="connsiteX3" fmla="*/ 2255787 w 2487562"/>
                <a:gd name="connsiteY3" fmla="*/ 505509 h 1359584"/>
                <a:gd name="connsiteX4" fmla="*/ 2030362 w 2487562"/>
                <a:gd name="connsiteY4" fmla="*/ 280084 h 1359584"/>
                <a:gd name="connsiteX5" fmla="*/ 1601737 w 2487562"/>
                <a:gd name="connsiteY5" fmla="*/ 156259 h 1359584"/>
                <a:gd name="connsiteX6" fmla="*/ 1112787 w 2487562"/>
                <a:gd name="connsiteY6" fmla="*/ 165784 h 1359584"/>
                <a:gd name="connsiteX7" fmla="*/ 817512 w 2487562"/>
                <a:gd name="connsiteY7" fmla="*/ 280084 h 1359584"/>
                <a:gd name="connsiteX8" fmla="*/ 166637 w 2487562"/>
                <a:gd name="connsiteY8" fmla="*/ 572184 h 1359584"/>
                <a:gd name="connsiteX9" fmla="*/ 249187 w 2487562"/>
                <a:gd name="connsiteY9" fmla="*/ 1267509 h 1359584"/>
                <a:gd name="connsiteX10" fmla="*/ 423812 w 2487562"/>
                <a:gd name="connsiteY10" fmla="*/ 1359584 h 1359584"/>
                <a:gd name="connsiteX0" fmla="*/ 423812 w 2487562"/>
                <a:gd name="connsiteY0" fmla="*/ 1359584 h 1359584"/>
                <a:gd name="connsiteX1" fmla="*/ 2236737 w 2487562"/>
                <a:gd name="connsiteY1" fmla="*/ 1359584 h 1359584"/>
                <a:gd name="connsiteX2" fmla="*/ 2487562 w 2487562"/>
                <a:gd name="connsiteY2" fmla="*/ 664259 h 1359584"/>
                <a:gd name="connsiteX3" fmla="*/ 2255787 w 2487562"/>
                <a:gd name="connsiteY3" fmla="*/ 505509 h 1359584"/>
                <a:gd name="connsiteX4" fmla="*/ 2030362 w 2487562"/>
                <a:gd name="connsiteY4" fmla="*/ 280084 h 1359584"/>
                <a:gd name="connsiteX5" fmla="*/ 1601737 w 2487562"/>
                <a:gd name="connsiteY5" fmla="*/ 156259 h 1359584"/>
                <a:gd name="connsiteX6" fmla="*/ 1112787 w 2487562"/>
                <a:gd name="connsiteY6" fmla="*/ 165784 h 1359584"/>
                <a:gd name="connsiteX7" fmla="*/ 817512 w 2487562"/>
                <a:gd name="connsiteY7" fmla="*/ 280084 h 1359584"/>
                <a:gd name="connsiteX8" fmla="*/ 166637 w 2487562"/>
                <a:gd name="connsiteY8" fmla="*/ 572184 h 1359584"/>
                <a:gd name="connsiteX9" fmla="*/ 249187 w 2487562"/>
                <a:gd name="connsiteY9" fmla="*/ 1267509 h 1359584"/>
                <a:gd name="connsiteX10" fmla="*/ 423812 w 2487562"/>
                <a:gd name="connsiteY10" fmla="*/ 1359584 h 1359584"/>
                <a:gd name="connsiteX0" fmla="*/ 423812 w 2487562"/>
                <a:gd name="connsiteY0" fmla="*/ 1359584 h 1359584"/>
                <a:gd name="connsiteX1" fmla="*/ 2236737 w 2487562"/>
                <a:gd name="connsiteY1" fmla="*/ 1359584 h 1359584"/>
                <a:gd name="connsiteX2" fmla="*/ 2487562 w 2487562"/>
                <a:gd name="connsiteY2" fmla="*/ 664259 h 1359584"/>
                <a:gd name="connsiteX3" fmla="*/ 2255787 w 2487562"/>
                <a:gd name="connsiteY3" fmla="*/ 505509 h 1359584"/>
                <a:gd name="connsiteX4" fmla="*/ 2030362 w 2487562"/>
                <a:gd name="connsiteY4" fmla="*/ 280084 h 1359584"/>
                <a:gd name="connsiteX5" fmla="*/ 1601737 w 2487562"/>
                <a:gd name="connsiteY5" fmla="*/ 156259 h 1359584"/>
                <a:gd name="connsiteX6" fmla="*/ 1112787 w 2487562"/>
                <a:gd name="connsiteY6" fmla="*/ 165784 h 1359584"/>
                <a:gd name="connsiteX7" fmla="*/ 817512 w 2487562"/>
                <a:gd name="connsiteY7" fmla="*/ 280084 h 1359584"/>
                <a:gd name="connsiteX8" fmla="*/ 166637 w 2487562"/>
                <a:gd name="connsiteY8" fmla="*/ 572184 h 1359584"/>
                <a:gd name="connsiteX9" fmla="*/ 249187 w 2487562"/>
                <a:gd name="connsiteY9" fmla="*/ 1267509 h 1359584"/>
                <a:gd name="connsiteX10" fmla="*/ 423812 w 2487562"/>
                <a:gd name="connsiteY10" fmla="*/ 1359584 h 1359584"/>
                <a:gd name="connsiteX0" fmla="*/ 423812 w 2488256"/>
                <a:gd name="connsiteY0" fmla="*/ 1359584 h 1359584"/>
                <a:gd name="connsiteX1" fmla="*/ 2236737 w 2488256"/>
                <a:gd name="connsiteY1" fmla="*/ 1359584 h 1359584"/>
                <a:gd name="connsiteX2" fmla="*/ 2487562 w 2488256"/>
                <a:gd name="connsiteY2" fmla="*/ 664259 h 1359584"/>
                <a:gd name="connsiteX3" fmla="*/ 2255787 w 2488256"/>
                <a:gd name="connsiteY3" fmla="*/ 505509 h 1359584"/>
                <a:gd name="connsiteX4" fmla="*/ 2030362 w 2488256"/>
                <a:gd name="connsiteY4" fmla="*/ 280084 h 1359584"/>
                <a:gd name="connsiteX5" fmla="*/ 1601737 w 2488256"/>
                <a:gd name="connsiteY5" fmla="*/ 156259 h 1359584"/>
                <a:gd name="connsiteX6" fmla="*/ 1112787 w 2488256"/>
                <a:gd name="connsiteY6" fmla="*/ 165784 h 1359584"/>
                <a:gd name="connsiteX7" fmla="*/ 817512 w 2488256"/>
                <a:gd name="connsiteY7" fmla="*/ 280084 h 1359584"/>
                <a:gd name="connsiteX8" fmla="*/ 166637 w 2488256"/>
                <a:gd name="connsiteY8" fmla="*/ 572184 h 1359584"/>
                <a:gd name="connsiteX9" fmla="*/ 249187 w 2488256"/>
                <a:gd name="connsiteY9" fmla="*/ 1267509 h 1359584"/>
                <a:gd name="connsiteX10" fmla="*/ 423812 w 2488256"/>
                <a:gd name="connsiteY10" fmla="*/ 1359584 h 1359584"/>
                <a:gd name="connsiteX0" fmla="*/ 423812 w 2613718"/>
                <a:gd name="connsiteY0" fmla="*/ 1359584 h 1359584"/>
                <a:gd name="connsiteX1" fmla="*/ 2236737 w 2613718"/>
                <a:gd name="connsiteY1" fmla="*/ 1359584 h 1359584"/>
                <a:gd name="connsiteX2" fmla="*/ 2487562 w 2613718"/>
                <a:gd name="connsiteY2" fmla="*/ 664259 h 1359584"/>
                <a:gd name="connsiteX3" fmla="*/ 2255787 w 2613718"/>
                <a:gd name="connsiteY3" fmla="*/ 505509 h 1359584"/>
                <a:gd name="connsiteX4" fmla="*/ 2030362 w 2613718"/>
                <a:gd name="connsiteY4" fmla="*/ 280084 h 1359584"/>
                <a:gd name="connsiteX5" fmla="*/ 1601737 w 2613718"/>
                <a:gd name="connsiteY5" fmla="*/ 156259 h 1359584"/>
                <a:gd name="connsiteX6" fmla="*/ 1112787 w 2613718"/>
                <a:gd name="connsiteY6" fmla="*/ 165784 h 1359584"/>
                <a:gd name="connsiteX7" fmla="*/ 817512 w 2613718"/>
                <a:gd name="connsiteY7" fmla="*/ 280084 h 1359584"/>
                <a:gd name="connsiteX8" fmla="*/ 166637 w 2613718"/>
                <a:gd name="connsiteY8" fmla="*/ 572184 h 1359584"/>
                <a:gd name="connsiteX9" fmla="*/ 249187 w 2613718"/>
                <a:gd name="connsiteY9" fmla="*/ 1267509 h 1359584"/>
                <a:gd name="connsiteX10" fmla="*/ 423812 w 2613718"/>
                <a:gd name="connsiteY10" fmla="*/ 1359584 h 1359584"/>
                <a:gd name="connsiteX0" fmla="*/ 423812 w 2679088"/>
                <a:gd name="connsiteY0" fmla="*/ 1359584 h 1359584"/>
                <a:gd name="connsiteX1" fmla="*/ 2236737 w 2679088"/>
                <a:gd name="connsiteY1" fmla="*/ 1359584 h 1359584"/>
                <a:gd name="connsiteX2" fmla="*/ 2487562 w 2679088"/>
                <a:gd name="connsiteY2" fmla="*/ 664259 h 1359584"/>
                <a:gd name="connsiteX3" fmla="*/ 2255787 w 2679088"/>
                <a:gd name="connsiteY3" fmla="*/ 505509 h 1359584"/>
                <a:gd name="connsiteX4" fmla="*/ 2030362 w 2679088"/>
                <a:gd name="connsiteY4" fmla="*/ 280084 h 1359584"/>
                <a:gd name="connsiteX5" fmla="*/ 1601737 w 2679088"/>
                <a:gd name="connsiteY5" fmla="*/ 156259 h 1359584"/>
                <a:gd name="connsiteX6" fmla="*/ 1112787 w 2679088"/>
                <a:gd name="connsiteY6" fmla="*/ 165784 h 1359584"/>
                <a:gd name="connsiteX7" fmla="*/ 817512 w 2679088"/>
                <a:gd name="connsiteY7" fmla="*/ 280084 h 1359584"/>
                <a:gd name="connsiteX8" fmla="*/ 166637 w 2679088"/>
                <a:gd name="connsiteY8" fmla="*/ 572184 h 1359584"/>
                <a:gd name="connsiteX9" fmla="*/ 249187 w 2679088"/>
                <a:gd name="connsiteY9" fmla="*/ 1267509 h 1359584"/>
                <a:gd name="connsiteX10" fmla="*/ 423812 w 2679088"/>
                <a:gd name="connsiteY10" fmla="*/ 1359584 h 13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9088" h="1359584">
                  <a:moveTo>
                    <a:pt x="423812" y="1359584"/>
                  </a:moveTo>
                  <a:lnTo>
                    <a:pt x="2236737" y="1359584"/>
                  </a:lnTo>
                  <a:cubicBezTo>
                    <a:pt x="2656895" y="1356409"/>
                    <a:pt x="2851629" y="896034"/>
                    <a:pt x="2487562" y="664259"/>
                  </a:cubicBezTo>
                  <a:cubicBezTo>
                    <a:pt x="2492854" y="595467"/>
                    <a:pt x="2472745" y="428251"/>
                    <a:pt x="2255787" y="505509"/>
                  </a:cubicBezTo>
                  <a:cubicBezTo>
                    <a:pt x="2253670" y="392267"/>
                    <a:pt x="2242029" y="279026"/>
                    <a:pt x="2030362" y="280084"/>
                  </a:cubicBezTo>
                  <a:cubicBezTo>
                    <a:pt x="2004962" y="137209"/>
                    <a:pt x="1795412" y="-21541"/>
                    <a:pt x="1601737" y="156259"/>
                  </a:cubicBezTo>
                  <a:cubicBezTo>
                    <a:pt x="1470504" y="-88216"/>
                    <a:pt x="1209095" y="-15191"/>
                    <a:pt x="1112787" y="165784"/>
                  </a:cubicBezTo>
                  <a:cubicBezTo>
                    <a:pt x="1008012" y="122392"/>
                    <a:pt x="865137" y="98051"/>
                    <a:pt x="817512" y="280084"/>
                  </a:cubicBezTo>
                  <a:cubicBezTo>
                    <a:pt x="568804" y="70534"/>
                    <a:pt x="53395" y="245159"/>
                    <a:pt x="166637" y="572184"/>
                  </a:cubicBezTo>
                  <a:cubicBezTo>
                    <a:pt x="-110646" y="775384"/>
                    <a:pt x="-13280" y="1102409"/>
                    <a:pt x="249187" y="1267509"/>
                  </a:cubicBezTo>
                  <a:cubicBezTo>
                    <a:pt x="288345" y="1352176"/>
                    <a:pt x="346554" y="1357467"/>
                    <a:pt x="423812" y="1359584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 rot="21164505">
              <a:off x="4435924" y="4096345"/>
              <a:ext cx="369802" cy="647785"/>
              <a:chOff x="2057400" y="2332412"/>
              <a:chExt cx="324766" cy="568896"/>
            </a:xfrm>
            <a:solidFill>
              <a:schemeClr val="accent2"/>
            </a:solidFill>
          </p:grpSpPr>
          <p:sp>
            <p:nvSpPr>
              <p:cNvPr id="87" name="Oval 86"/>
              <p:cNvSpPr/>
              <p:nvPr/>
            </p:nvSpPr>
            <p:spPr>
              <a:xfrm>
                <a:off x="2057400" y="2743200"/>
                <a:ext cx="158108" cy="15810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215508" y="2562301"/>
                <a:ext cx="158108" cy="15810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224058" y="2332412"/>
                <a:ext cx="158108" cy="15810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206" name="Rectangle 31"/>
            <p:cNvSpPr>
              <a:spLocks noChangeArrowheads="1"/>
            </p:cNvSpPr>
            <p:nvPr/>
          </p:nvSpPr>
          <p:spPr bwMode="auto">
            <a:xfrm>
              <a:off x="1507171" y="3839031"/>
              <a:ext cx="2302829" cy="48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vi-VN" sz="2400" b="1" dirty="0">
                  <a:solidFill>
                    <a:prstClr val="white"/>
                  </a:solidFill>
                  <a:cs typeface="Arial" charset="0"/>
                </a:rPr>
                <a:t>3. </a:t>
              </a:r>
              <a:r>
                <a:rPr lang="en-US" sz="2400" b="1" dirty="0">
                  <a:solidFill>
                    <a:prstClr val="white"/>
                  </a:solidFill>
                  <a:cs typeface="Arial" charset="0"/>
                </a:rPr>
                <a:t>Effects</a:t>
              </a:r>
            </a:p>
          </p:txBody>
        </p:sp>
      </p:grpSp>
      <p:sp>
        <p:nvSpPr>
          <p:cNvPr id="27" name="Rectangle 10">
            <a:extLst>
              <a:ext uri="{FF2B5EF4-FFF2-40B4-BE49-F238E27FC236}">
                <a16:creationId xmlns:a16="http://schemas.microsoft.com/office/drawing/2014/main" xmlns="" id="{00E56E93-8856-45D1-8AB7-027B4D4D6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0760" y="88292"/>
            <a:ext cx="7001445" cy="868363"/>
          </a:xfrm>
        </p:spPr>
        <p:txBody>
          <a:bodyPr/>
          <a:lstStyle/>
          <a:p>
            <a:r>
              <a:rPr lang="en-US" sz="3600" b="1" smtClean="0">
                <a:solidFill>
                  <a:srgbClr val="FF0000"/>
                </a:solidFill>
                <a:latin typeface="Arial" charset="0"/>
                <a:ea typeface="Verdana" pitchFamily="34" charset="0"/>
                <a:cs typeface="Arial" charset="0"/>
              </a:rPr>
              <a:t>STEM PRACTICE IN VIETNAM</a:t>
            </a:r>
            <a:endParaRPr lang="en-US" sz="3600" b="1" dirty="0">
              <a:solidFill>
                <a:srgbClr val="FF0000"/>
              </a:solidFill>
              <a:latin typeface="Arial" charset="0"/>
              <a:ea typeface="Verdana" pitchFamily="34" charset="0"/>
              <a:cs typeface="Arial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ECE729C-1865-4B63-BF10-B9203E233289}"/>
              </a:ext>
            </a:extLst>
          </p:cNvPr>
          <p:cNvGrpSpPr/>
          <p:nvPr/>
        </p:nvGrpSpPr>
        <p:grpSpPr>
          <a:xfrm>
            <a:off x="2099735" y="5112544"/>
            <a:ext cx="3996265" cy="1614769"/>
            <a:chOff x="2136420" y="5112060"/>
            <a:chExt cx="3996265" cy="1614769"/>
          </a:xfrm>
        </p:grpSpPr>
        <p:sp>
          <p:nvSpPr>
            <p:cNvPr id="28" name="Freeform 2">
              <a:extLst>
                <a:ext uri="{FF2B5EF4-FFF2-40B4-BE49-F238E27FC236}">
                  <a16:creationId xmlns:a16="http://schemas.microsoft.com/office/drawing/2014/main" xmlns="" id="{A383149F-BE5A-41C7-8460-D4029967C56C}"/>
                </a:ext>
              </a:extLst>
            </p:cNvPr>
            <p:cNvSpPr/>
            <p:nvPr/>
          </p:nvSpPr>
          <p:spPr>
            <a:xfrm>
              <a:off x="2136420" y="5112060"/>
              <a:ext cx="3586162" cy="1614487"/>
            </a:xfrm>
            <a:custGeom>
              <a:avLst/>
              <a:gdLst>
                <a:gd name="connsiteX0" fmla="*/ 123825 w 2679700"/>
                <a:gd name="connsiteY0" fmla="*/ 1006475 h 1006475"/>
                <a:gd name="connsiteX1" fmla="*/ 2200275 w 2679700"/>
                <a:gd name="connsiteY1" fmla="*/ 1006475 h 1006475"/>
                <a:gd name="connsiteX2" fmla="*/ 2679700 w 2679700"/>
                <a:gd name="connsiteY2" fmla="*/ 806450 h 1006475"/>
                <a:gd name="connsiteX3" fmla="*/ 2501900 w 2679700"/>
                <a:gd name="connsiteY3" fmla="*/ 396875 h 1006475"/>
                <a:gd name="connsiteX4" fmla="*/ 1666875 w 2679700"/>
                <a:gd name="connsiteY4" fmla="*/ 0 h 1006475"/>
                <a:gd name="connsiteX5" fmla="*/ 600075 w 2679700"/>
                <a:gd name="connsiteY5" fmla="*/ 25400 h 1006475"/>
                <a:gd name="connsiteX6" fmla="*/ 0 w 2679700"/>
                <a:gd name="connsiteY6" fmla="*/ 615950 h 1006475"/>
                <a:gd name="connsiteX7" fmla="*/ 123825 w 2679700"/>
                <a:gd name="connsiteY7" fmla="*/ 1006475 h 1006475"/>
                <a:gd name="connsiteX0" fmla="*/ 123825 w 2679700"/>
                <a:gd name="connsiteY0" fmla="*/ 1006475 h 1006475"/>
                <a:gd name="connsiteX1" fmla="*/ 2200275 w 2679700"/>
                <a:gd name="connsiteY1" fmla="*/ 1006475 h 1006475"/>
                <a:gd name="connsiteX2" fmla="*/ 2679700 w 2679700"/>
                <a:gd name="connsiteY2" fmla="*/ 806450 h 1006475"/>
                <a:gd name="connsiteX3" fmla="*/ 2501900 w 2679700"/>
                <a:gd name="connsiteY3" fmla="*/ 396875 h 1006475"/>
                <a:gd name="connsiteX4" fmla="*/ 1666875 w 2679700"/>
                <a:gd name="connsiteY4" fmla="*/ 0 h 1006475"/>
                <a:gd name="connsiteX5" fmla="*/ 600075 w 2679700"/>
                <a:gd name="connsiteY5" fmla="*/ 25400 h 1006475"/>
                <a:gd name="connsiteX6" fmla="*/ 0 w 2679700"/>
                <a:gd name="connsiteY6" fmla="*/ 615950 h 1006475"/>
                <a:gd name="connsiteX7" fmla="*/ 123825 w 2679700"/>
                <a:gd name="connsiteY7" fmla="*/ 1006475 h 1006475"/>
                <a:gd name="connsiteX0" fmla="*/ 123825 w 2679700"/>
                <a:gd name="connsiteY0" fmla="*/ 1006475 h 1006475"/>
                <a:gd name="connsiteX1" fmla="*/ 2200275 w 2679700"/>
                <a:gd name="connsiteY1" fmla="*/ 1006475 h 1006475"/>
                <a:gd name="connsiteX2" fmla="*/ 2679700 w 2679700"/>
                <a:gd name="connsiteY2" fmla="*/ 806450 h 1006475"/>
                <a:gd name="connsiteX3" fmla="*/ 2501900 w 2679700"/>
                <a:gd name="connsiteY3" fmla="*/ 396875 h 1006475"/>
                <a:gd name="connsiteX4" fmla="*/ 1666875 w 2679700"/>
                <a:gd name="connsiteY4" fmla="*/ 0 h 1006475"/>
                <a:gd name="connsiteX5" fmla="*/ 600075 w 2679700"/>
                <a:gd name="connsiteY5" fmla="*/ 25400 h 1006475"/>
                <a:gd name="connsiteX6" fmla="*/ 0 w 2679700"/>
                <a:gd name="connsiteY6" fmla="*/ 615950 h 1006475"/>
                <a:gd name="connsiteX7" fmla="*/ 123825 w 2679700"/>
                <a:gd name="connsiteY7" fmla="*/ 1006475 h 1006475"/>
                <a:gd name="connsiteX0" fmla="*/ 123825 w 2704185"/>
                <a:gd name="connsiteY0" fmla="*/ 1006475 h 1006475"/>
                <a:gd name="connsiteX1" fmla="*/ 2200275 w 2704185"/>
                <a:gd name="connsiteY1" fmla="*/ 1006475 h 1006475"/>
                <a:gd name="connsiteX2" fmla="*/ 2679700 w 2704185"/>
                <a:gd name="connsiteY2" fmla="*/ 806450 h 1006475"/>
                <a:gd name="connsiteX3" fmla="*/ 2501900 w 2704185"/>
                <a:gd name="connsiteY3" fmla="*/ 396875 h 1006475"/>
                <a:gd name="connsiteX4" fmla="*/ 1666875 w 2704185"/>
                <a:gd name="connsiteY4" fmla="*/ 0 h 1006475"/>
                <a:gd name="connsiteX5" fmla="*/ 600075 w 2704185"/>
                <a:gd name="connsiteY5" fmla="*/ 25400 h 1006475"/>
                <a:gd name="connsiteX6" fmla="*/ 0 w 2704185"/>
                <a:gd name="connsiteY6" fmla="*/ 615950 h 1006475"/>
                <a:gd name="connsiteX7" fmla="*/ 123825 w 2704185"/>
                <a:gd name="connsiteY7" fmla="*/ 1006475 h 1006475"/>
                <a:gd name="connsiteX0" fmla="*/ 123825 w 2710992"/>
                <a:gd name="connsiteY0" fmla="*/ 1006475 h 1006475"/>
                <a:gd name="connsiteX1" fmla="*/ 2200275 w 2710992"/>
                <a:gd name="connsiteY1" fmla="*/ 1006475 h 1006475"/>
                <a:gd name="connsiteX2" fmla="*/ 2679700 w 2710992"/>
                <a:gd name="connsiteY2" fmla="*/ 806450 h 1006475"/>
                <a:gd name="connsiteX3" fmla="*/ 2501900 w 2710992"/>
                <a:gd name="connsiteY3" fmla="*/ 396875 h 1006475"/>
                <a:gd name="connsiteX4" fmla="*/ 1666875 w 2710992"/>
                <a:gd name="connsiteY4" fmla="*/ 0 h 1006475"/>
                <a:gd name="connsiteX5" fmla="*/ 600075 w 2710992"/>
                <a:gd name="connsiteY5" fmla="*/ 25400 h 1006475"/>
                <a:gd name="connsiteX6" fmla="*/ 0 w 2710992"/>
                <a:gd name="connsiteY6" fmla="*/ 615950 h 1006475"/>
                <a:gd name="connsiteX7" fmla="*/ 123825 w 2710992"/>
                <a:gd name="connsiteY7" fmla="*/ 1006475 h 1006475"/>
                <a:gd name="connsiteX0" fmla="*/ 123825 w 2710992"/>
                <a:gd name="connsiteY0" fmla="*/ 1006475 h 1006475"/>
                <a:gd name="connsiteX1" fmla="*/ 2200275 w 2710992"/>
                <a:gd name="connsiteY1" fmla="*/ 1006475 h 1006475"/>
                <a:gd name="connsiteX2" fmla="*/ 2679700 w 2710992"/>
                <a:gd name="connsiteY2" fmla="*/ 806450 h 1006475"/>
                <a:gd name="connsiteX3" fmla="*/ 2501900 w 2710992"/>
                <a:gd name="connsiteY3" fmla="*/ 396875 h 1006475"/>
                <a:gd name="connsiteX4" fmla="*/ 1666875 w 2710992"/>
                <a:gd name="connsiteY4" fmla="*/ 0 h 1006475"/>
                <a:gd name="connsiteX5" fmla="*/ 600075 w 2710992"/>
                <a:gd name="connsiteY5" fmla="*/ 25400 h 1006475"/>
                <a:gd name="connsiteX6" fmla="*/ 0 w 2710992"/>
                <a:gd name="connsiteY6" fmla="*/ 615950 h 1006475"/>
                <a:gd name="connsiteX7" fmla="*/ 123825 w 2710992"/>
                <a:gd name="connsiteY7" fmla="*/ 1006475 h 1006475"/>
                <a:gd name="connsiteX0" fmla="*/ 123825 w 2710992"/>
                <a:gd name="connsiteY0" fmla="*/ 1101363 h 1101363"/>
                <a:gd name="connsiteX1" fmla="*/ 2200275 w 2710992"/>
                <a:gd name="connsiteY1" fmla="*/ 1101363 h 1101363"/>
                <a:gd name="connsiteX2" fmla="*/ 2679700 w 2710992"/>
                <a:gd name="connsiteY2" fmla="*/ 901338 h 1101363"/>
                <a:gd name="connsiteX3" fmla="*/ 2501900 w 2710992"/>
                <a:gd name="connsiteY3" fmla="*/ 491763 h 1101363"/>
                <a:gd name="connsiteX4" fmla="*/ 1666875 w 2710992"/>
                <a:gd name="connsiteY4" fmla="*/ 94888 h 1101363"/>
                <a:gd name="connsiteX5" fmla="*/ 600075 w 2710992"/>
                <a:gd name="connsiteY5" fmla="*/ 120288 h 1101363"/>
                <a:gd name="connsiteX6" fmla="*/ 0 w 2710992"/>
                <a:gd name="connsiteY6" fmla="*/ 710838 h 1101363"/>
                <a:gd name="connsiteX7" fmla="*/ 123825 w 2710992"/>
                <a:gd name="connsiteY7" fmla="*/ 1101363 h 1101363"/>
                <a:gd name="connsiteX0" fmla="*/ 123825 w 2710992"/>
                <a:gd name="connsiteY0" fmla="*/ 1173121 h 1173121"/>
                <a:gd name="connsiteX1" fmla="*/ 2200275 w 2710992"/>
                <a:gd name="connsiteY1" fmla="*/ 1173121 h 1173121"/>
                <a:gd name="connsiteX2" fmla="*/ 2679700 w 2710992"/>
                <a:gd name="connsiteY2" fmla="*/ 973096 h 1173121"/>
                <a:gd name="connsiteX3" fmla="*/ 2501900 w 2710992"/>
                <a:gd name="connsiteY3" fmla="*/ 563521 h 1173121"/>
                <a:gd name="connsiteX4" fmla="*/ 1666875 w 2710992"/>
                <a:gd name="connsiteY4" fmla="*/ 166646 h 1173121"/>
                <a:gd name="connsiteX5" fmla="*/ 600075 w 2710992"/>
                <a:gd name="connsiteY5" fmla="*/ 192046 h 1173121"/>
                <a:gd name="connsiteX6" fmla="*/ 0 w 2710992"/>
                <a:gd name="connsiteY6" fmla="*/ 782596 h 1173121"/>
                <a:gd name="connsiteX7" fmla="*/ 123825 w 2710992"/>
                <a:gd name="connsiteY7" fmla="*/ 1173121 h 1173121"/>
                <a:gd name="connsiteX0" fmla="*/ 123825 w 2710992"/>
                <a:gd name="connsiteY0" fmla="*/ 1285704 h 1285704"/>
                <a:gd name="connsiteX1" fmla="*/ 2200275 w 2710992"/>
                <a:gd name="connsiteY1" fmla="*/ 1285704 h 1285704"/>
                <a:gd name="connsiteX2" fmla="*/ 2679700 w 2710992"/>
                <a:gd name="connsiteY2" fmla="*/ 1085679 h 1285704"/>
                <a:gd name="connsiteX3" fmla="*/ 2501900 w 2710992"/>
                <a:gd name="connsiteY3" fmla="*/ 676104 h 1285704"/>
                <a:gd name="connsiteX4" fmla="*/ 1666875 w 2710992"/>
                <a:gd name="connsiteY4" fmla="*/ 279229 h 1285704"/>
                <a:gd name="connsiteX5" fmla="*/ 600075 w 2710992"/>
                <a:gd name="connsiteY5" fmla="*/ 304629 h 1285704"/>
                <a:gd name="connsiteX6" fmla="*/ 0 w 2710992"/>
                <a:gd name="connsiteY6" fmla="*/ 895179 h 1285704"/>
                <a:gd name="connsiteX7" fmla="*/ 123825 w 2710992"/>
                <a:gd name="connsiteY7" fmla="*/ 1285704 h 1285704"/>
                <a:gd name="connsiteX0" fmla="*/ 123825 w 2710992"/>
                <a:gd name="connsiteY0" fmla="*/ 1285704 h 1285704"/>
                <a:gd name="connsiteX1" fmla="*/ 2200275 w 2710992"/>
                <a:gd name="connsiteY1" fmla="*/ 1285704 h 1285704"/>
                <a:gd name="connsiteX2" fmla="*/ 2679700 w 2710992"/>
                <a:gd name="connsiteY2" fmla="*/ 1085679 h 1285704"/>
                <a:gd name="connsiteX3" fmla="*/ 2501900 w 2710992"/>
                <a:gd name="connsiteY3" fmla="*/ 676104 h 1285704"/>
                <a:gd name="connsiteX4" fmla="*/ 1666875 w 2710992"/>
                <a:gd name="connsiteY4" fmla="*/ 279229 h 1285704"/>
                <a:gd name="connsiteX5" fmla="*/ 600075 w 2710992"/>
                <a:gd name="connsiteY5" fmla="*/ 304629 h 1285704"/>
                <a:gd name="connsiteX6" fmla="*/ 0 w 2710992"/>
                <a:gd name="connsiteY6" fmla="*/ 895179 h 1285704"/>
                <a:gd name="connsiteX7" fmla="*/ 123825 w 2710992"/>
                <a:gd name="connsiteY7" fmla="*/ 1285704 h 1285704"/>
                <a:gd name="connsiteX0" fmla="*/ 216585 w 2803752"/>
                <a:gd name="connsiteY0" fmla="*/ 1285704 h 1285704"/>
                <a:gd name="connsiteX1" fmla="*/ 2293035 w 2803752"/>
                <a:gd name="connsiteY1" fmla="*/ 1285704 h 1285704"/>
                <a:gd name="connsiteX2" fmla="*/ 2772460 w 2803752"/>
                <a:gd name="connsiteY2" fmla="*/ 1085679 h 1285704"/>
                <a:gd name="connsiteX3" fmla="*/ 2594660 w 2803752"/>
                <a:gd name="connsiteY3" fmla="*/ 676104 h 1285704"/>
                <a:gd name="connsiteX4" fmla="*/ 1759635 w 2803752"/>
                <a:gd name="connsiteY4" fmla="*/ 279229 h 1285704"/>
                <a:gd name="connsiteX5" fmla="*/ 692835 w 2803752"/>
                <a:gd name="connsiteY5" fmla="*/ 304629 h 1285704"/>
                <a:gd name="connsiteX6" fmla="*/ 92760 w 2803752"/>
                <a:gd name="connsiteY6" fmla="*/ 895179 h 1285704"/>
                <a:gd name="connsiteX7" fmla="*/ 216585 w 2803752"/>
                <a:gd name="connsiteY7" fmla="*/ 1285704 h 1285704"/>
                <a:gd name="connsiteX0" fmla="*/ 319131 w 2906298"/>
                <a:gd name="connsiteY0" fmla="*/ 1285704 h 1285704"/>
                <a:gd name="connsiteX1" fmla="*/ 2395581 w 2906298"/>
                <a:gd name="connsiteY1" fmla="*/ 1285704 h 1285704"/>
                <a:gd name="connsiteX2" fmla="*/ 2875006 w 2906298"/>
                <a:gd name="connsiteY2" fmla="*/ 1085679 h 1285704"/>
                <a:gd name="connsiteX3" fmla="*/ 2697206 w 2906298"/>
                <a:gd name="connsiteY3" fmla="*/ 676104 h 1285704"/>
                <a:gd name="connsiteX4" fmla="*/ 1862181 w 2906298"/>
                <a:gd name="connsiteY4" fmla="*/ 279229 h 1285704"/>
                <a:gd name="connsiteX5" fmla="*/ 795381 w 2906298"/>
                <a:gd name="connsiteY5" fmla="*/ 304629 h 1285704"/>
                <a:gd name="connsiteX6" fmla="*/ 195306 w 2906298"/>
                <a:gd name="connsiteY6" fmla="*/ 895179 h 1285704"/>
                <a:gd name="connsiteX7" fmla="*/ 319131 w 2906298"/>
                <a:gd name="connsiteY7" fmla="*/ 1285704 h 1285704"/>
                <a:gd name="connsiteX0" fmla="*/ 420994 w 3008161"/>
                <a:gd name="connsiteY0" fmla="*/ 1285704 h 1285704"/>
                <a:gd name="connsiteX1" fmla="*/ 2497444 w 3008161"/>
                <a:gd name="connsiteY1" fmla="*/ 1285704 h 1285704"/>
                <a:gd name="connsiteX2" fmla="*/ 2976869 w 3008161"/>
                <a:gd name="connsiteY2" fmla="*/ 1085679 h 1285704"/>
                <a:gd name="connsiteX3" fmla="*/ 2799069 w 3008161"/>
                <a:gd name="connsiteY3" fmla="*/ 676104 h 1285704"/>
                <a:gd name="connsiteX4" fmla="*/ 1964044 w 3008161"/>
                <a:gd name="connsiteY4" fmla="*/ 279229 h 1285704"/>
                <a:gd name="connsiteX5" fmla="*/ 897244 w 3008161"/>
                <a:gd name="connsiteY5" fmla="*/ 304629 h 1285704"/>
                <a:gd name="connsiteX6" fmla="*/ 297169 w 3008161"/>
                <a:gd name="connsiteY6" fmla="*/ 895179 h 1285704"/>
                <a:gd name="connsiteX7" fmla="*/ 420994 w 3008161"/>
                <a:gd name="connsiteY7" fmla="*/ 1285704 h 128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8161" h="1285704">
                  <a:moveTo>
                    <a:pt x="420994" y="1285704"/>
                  </a:moveTo>
                  <a:lnTo>
                    <a:pt x="2497444" y="1285704"/>
                  </a:lnTo>
                  <a:cubicBezTo>
                    <a:pt x="2800127" y="1269829"/>
                    <a:pt x="2934536" y="1209504"/>
                    <a:pt x="2976869" y="1085679"/>
                  </a:cubicBezTo>
                  <a:cubicBezTo>
                    <a:pt x="3073177" y="872954"/>
                    <a:pt x="2928186" y="730079"/>
                    <a:pt x="2799069" y="676104"/>
                  </a:cubicBezTo>
                  <a:cubicBezTo>
                    <a:pt x="2787427" y="258062"/>
                    <a:pt x="2299536" y="49571"/>
                    <a:pt x="1964044" y="279229"/>
                  </a:cubicBezTo>
                  <a:cubicBezTo>
                    <a:pt x="1792594" y="-106004"/>
                    <a:pt x="1087744" y="-88013"/>
                    <a:pt x="897244" y="304629"/>
                  </a:cubicBezTo>
                  <a:cubicBezTo>
                    <a:pt x="468619" y="101429"/>
                    <a:pt x="1894" y="488779"/>
                    <a:pt x="297169" y="895179"/>
                  </a:cubicBezTo>
                  <a:cubicBezTo>
                    <a:pt x="-188606" y="965029"/>
                    <a:pt x="-29856" y="1266654"/>
                    <a:pt x="420994" y="128570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62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EA1A83BA-B3B3-4385-8F5C-A2EE217515B2}"/>
                </a:ext>
              </a:extLst>
            </p:cNvPr>
            <p:cNvGrpSpPr/>
            <p:nvPr/>
          </p:nvGrpSpPr>
          <p:grpSpPr>
            <a:xfrm rot="20620448">
              <a:off x="5762883" y="6079044"/>
              <a:ext cx="369802" cy="647785"/>
              <a:chOff x="2057400" y="2332412"/>
              <a:chExt cx="324766" cy="568896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E9B78EE4-B12B-4A54-89CA-275A47A9BB16}"/>
                  </a:ext>
                </a:extLst>
              </p:cNvPr>
              <p:cNvSpPr/>
              <p:nvPr/>
            </p:nvSpPr>
            <p:spPr>
              <a:xfrm>
                <a:off x="2057400" y="2743200"/>
                <a:ext cx="158108" cy="15810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0F3200B6-3189-420D-8993-466C0E32BA3A}"/>
                  </a:ext>
                </a:extLst>
              </p:cNvPr>
              <p:cNvSpPr/>
              <p:nvPr/>
            </p:nvSpPr>
            <p:spPr>
              <a:xfrm>
                <a:off x="2215508" y="2562301"/>
                <a:ext cx="158108" cy="15810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E25C17A3-70F6-45FB-9174-96EACFCFFAB3}"/>
                  </a:ext>
                </a:extLst>
              </p:cNvPr>
              <p:cNvSpPr/>
              <p:nvPr/>
            </p:nvSpPr>
            <p:spPr>
              <a:xfrm>
                <a:off x="2224058" y="2332412"/>
                <a:ext cx="158108" cy="158108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xmlns="" id="{FE488175-D98B-4378-9871-77C03F050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137" y="5866916"/>
              <a:ext cx="24841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lvl="0" eaLnBrk="0" hangingPunct="0">
                <a:defRPr/>
              </a:pPr>
              <a:r>
                <a:rPr lang="en-US" sz="2400" b="1" dirty="0">
                  <a:solidFill>
                    <a:prstClr val="white"/>
                  </a:solidFill>
                  <a:cs typeface="Arial" charset="0"/>
                </a:rPr>
                <a:t>5. Future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11DE4AE-1C76-4344-884E-D35200894D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500"/>
            <a:ext cx="1416609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62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D41281F4-C373-49E1-9937-C155F84AE5BD}"/>
              </a:ext>
            </a:extLst>
          </p:cNvPr>
          <p:cNvGrpSpPr/>
          <p:nvPr/>
        </p:nvGrpSpPr>
        <p:grpSpPr>
          <a:xfrm>
            <a:off x="1295400" y="4357210"/>
            <a:ext cx="6675402" cy="1052990"/>
            <a:chOff x="1295400" y="4509610"/>
            <a:chExt cx="6675402" cy="105299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0E44A825-7426-4394-B836-A7492A2C172C}"/>
                </a:ext>
              </a:extLst>
            </p:cNvPr>
            <p:cNvGrpSpPr/>
            <p:nvPr/>
          </p:nvGrpSpPr>
          <p:grpSpPr>
            <a:xfrm>
              <a:off x="1295400" y="4509610"/>
              <a:ext cx="6675402" cy="1052990"/>
              <a:chOff x="1295400" y="4509610"/>
              <a:chExt cx="6675402" cy="105299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ABB6BC59-0E6A-4C4B-B7F0-89E328B7953E}"/>
                  </a:ext>
                </a:extLst>
              </p:cNvPr>
              <p:cNvGrpSpPr/>
              <p:nvPr/>
            </p:nvGrpSpPr>
            <p:grpSpPr>
              <a:xfrm>
                <a:off x="1575937" y="4532326"/>
                <a:ext cx="6394865" cy="764210"/>
                <a:chOff x="1575937" y="4532326"/>
                <a:chExt cx="6394865" cy="764210"/>
              </a:xfrm>
            </p:grpSpPr>
            <p:grpSp>
              <p:nvGrpSpPr>
                <p:cNvPr id="12" name="Group 47">
                  <a:extLst>
                    <a:ext uri="{FF2B5EF4-FFF2-40B4-BE49-F238E27FC236}">
                      <a16:creationId xmlns:a16="http://schemas.microsoft.com/office/drawing/2014/main" xmlns="" id="{1A2B3157-3CA6-48DE-BDD8-011E5024BA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75937" y="4532326"/>
                  <a:ext cx="6216400" cy="764210"/>
                  <a:chOff x="720" y="1392"/>
                  <a:chExt cx="4058" cy="480"/>
                </a:xfrm>
              </p:grpSpPr>
              <p:sp>
                <p:nvSpPr>
                  <p:cNvPr id="13" name="AutoShape 48">
                    <a:extLst>
                      <a:ext uri="{FF2B5EF4-FFF2-40B4-BE49-F238E27FC236}">
                        <a16:creationId xmlns:a16="http://schemas.microsoft.com/office/drawing/2014/main" xmlns="" id="{635CF967-C629-4A41-8484-75E77C9B6B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720" y="1392"/>
                    <a:ext cx="4058" cy="480"/>
                  </a:xfrm>
                  <a:prstGeom prst="roundRect">
                    <a:avLst>
                      <a:gd name="adj" fmla="val 17509"/>
                    </a:avLst>
                  </a:prstGeom>
                  <a:gradFill rotWithShape="1">
                    <a:gsLst>
                      <a:gs pos="0">
                        <a:schemeClr val="folHlink"/>
                      </a:gs>
                      <a:gs pos="50000">
                        <a:schemeClr val="folHlink">
                          <a:gamma/>
                          <a:shade val="92157"/>
                          <a:invGamma/>
                        </a:schemeClr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4" name="Group 49">
                    <a:extLst>
                      <a:ext uri="{FF2B5EF4-FFF2-40B4-BE49-F238E27FC236}">
                        <a16:creationId xmlns:a16="http://schemas.microsoft.com/office/drawing/2014/main" xmlns="" id="{03D413FC-153A-4CE4-AA8F-0AEB34BACC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30" y="1407"/>
                    <a:ext cx="4043" cy="444"/>
                    <a:chOff x="744" y="1407"/>
                    <a:chExt cx="3988" cy="444"/>
                  </a:xfrm>
                </p:grpSpPr>
                <p:sp>
                  <p:nvSpPr>
                    <p:cNvPr id="15" name="AutoShape 50">
                      <a:extLst>
                        <a:ext uri="{FF2B5EF4-FFF2-40B4-BE49-F238E27FC236}">
                          <a16:creationId xmlns:a16="http://schemas.microsoft.com/office/drawing/2014/main" xmlns="" id="{3B01A696-2F4B-48FC-B9E7-8A700F3690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744" y="1736"/>
                      <a:ext cx="3988" cy="11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chemeClr val="folHlink">
                            <a:alpha val="0"/>
                          </a:schemeClr>
                        </a:gs>
                        <a:gs pos="10000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" name="AutoShape 51">
                      <a:extLst>
                        <a:ext uri="{FF2B5EF4-FFF2-40B4-BE49-F238E27FC236}">
                          <a16:creationId xmlns:a16="http://schemas.microsoft.com/office/drawing/2014/main" xmlns="" id="{B461CD91-EE06-4699-BA64-AD73BD97817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744" y="1407"/>
                      <a:ext cx="3988" cy="11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>
                            <a:alpha val="0"/>
                          </a:scheme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25" name="Text Box 60">
                  <a:extLst>
                    <a:ext uri="{FF2B5EF4-FFF2-40B4-BE49-F238E27FC236}">
                      <a16:creationId xmlns:a16="http://schemas.microsoft.com/office/drawing/2014/main" xmlns="" id="{18BFACA3-8AC8-4560-BB16-1607A6140E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white">
                <a:xfrm>
                  <a:off x="1600200" y="4696194"/>
                  <a:ext cx="637060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marL="457200" marR="0" lvl="0" indent="-45720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Community Training </a:t>
                  </a:r>
                  <a:r>
                    <a:rPr kumimoji="0" lang="en-US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Center </a:t>
                  </a:r>
                  <a:r>
                    <a:rPr kumimoji="0" lang="en-US" sz="20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(1</a:t>
                  </a: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)</a:t>
                  </a:r>
                </a:p>
              </p:txBody>
            </p:sp>
          </p:grpSp>
          <p:pic>
            <p:nvPicPr>
              <p:cNvPr id="26" name="Picture 61" descr="1">
                <a:extLst>
                  <a:ext uri="{FF2B5EF4-FFF2-40B4-BE49-F238E27FC236}">
                    <a16:creationId xmlns:a16="http://schemas.microsoft.com/office/drawing/2014/main" xmlns="" id="{A62C6B91-F6FF-4AD4-A253-548A1DFEC2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24000"/>
              </a:blip>
              <a:srcRect l="42606" t="64474" r="19473"/>
              <a:stretch>
                <a:fillRect/>
              </a:stretch>
            </p:blipFill>
            <p:spPr bwMode="auto">
              <a:xfrm>
                <a:off x="1295400" y="4509610"/>
                <a:ext cx="927073" cy="1052990"/>
              </a:xfrm>
              <a:prstGeom prst="rect">
                <a:avLst/>
              </a:prstGeom>
              <a:noFill/>
            </p:spPr>
          </p:pic>
        </p:grpSp>
        <p:sp>
          <p:nvSpPr>
            <p:cNvPr id="30" name="Text Box 65">
              <a:extLst>
                <a:ext uri="{FF2B5EF4-FFF2-40B4-BE49-F238E27FC236}">
                  <a16:creationId xmlns:a16="http://schemas.microsoft.com/office/drawing/2014/main" xmlns="" id="{51CDF59F-413C-4F3B-9942-659D73173328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1700414" y="4661044"/>
              <a:ext cx="445886" cy="50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4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8654F840-3593-4C23-B5F5-46AC3255B0EF}"/>
              </a:ext>
            </a:extLst>
          </p:cNvPr>
          <p:cNvGrpSpPr/>
          <p:nvPr/>
        </p:nvGrpSpPr>
        <p:grpSpPr>
          <a:xfrm>
            <a:off x="1300974" y="1524000"/>
            <a:ext cx="6444916" cy="1052990"/>
            <a:chOff x="1300974" y="1676400"/>
            <a:chExt cx="6444916" cy="105299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05CDB7CA-289C-4B22-A845-4B8A02559A54}"/>
                </a:ext>
              </a:extLst>
            </p:cNvPr>
            <p:cNvGrpSpPr/>
            <p:nvPr/>
          </p:nvGrpSpPr>
          <p:grpSpPr>
            <a:xfrm>
              <a:off x="1300974" y="1676400"/>
              <a:ext cx="6444916" cy="1052990"/>
              <a:chOff x="1300974" y="1676400"/>
              <a:chExt cx="6444916" cy="105299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5555BB29-716E-462C-9771-E0B4E1E5CA26}"/>
                  </a:ext>
                </a:extLst>
              </p:cNvPr>
              <p:cNvGrpSpPr/>
              <p:nvPr/>
            </p:nvGrpSpPr>
            <p:grpSpPr>
              <a:xfrm>
                <a:off x="1529490" y="1681682"/>
                <a:ext cx="6216400" cy="764210"/>
                <a:chOff x="1529490" y="1681682"/>
                <a:chExt cx="6216400" cy="764210"/>
              </a:xfrm>
            </p:grpSpPr>
            <p:grpSp>
              <p:nvGrpSpPr>
                <p:cNvPr id="17" name="Group 52">
                  <a:extLst>
                    <a:ext uri="{FF2B5EF4-FFF2-40B4-BE49-F238E27FC236}">
                      <a16:creationId xmlns:a16="http://schemas.microsoft.com/office/drawing/2014/main" xmlns="" id="{4C20C240-D8AE-460D-8C5E-B44FDDCB68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29490" y="1681682"/>
                  <a:ext cx="6216400" cy="764210"/>
                  <a:chOff x="720" y="1392"/>
                  <a:chExt cx="4058" cy="480"/>
                </a:xfrm>
              </p:grpSpPr>
              <p:sp>
                <p:nvSpPr>
                  <p:cNvPr id="18" name="AutoShape 53">
                    <a:extLst>
                      <a:ext uri="{FF2B5EF4-FFF2-40B4-BE49-F238E27FC236}">
                        <a16:creationId xmlns:a16="http://schemas.microsoft.com/office/drawing/2014/main" xmlns="" id="{BE3E2356-EA37-43E6-B3EE-B426139816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720" y="1392"/>
                    <a:ext cx="4058" cy="480"/>
                  </a:xfrm>
                  <a:prstGeom prst="roundRect">
                    <a:avLst>
                      <a:gd name="adj" fmla="val 17509"/>
                    </a:avLst>
                  </a:prstGeom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accent1">
                          <a:gamma/>
                          <a:shade val="9215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9" name="Group 54">
                    <a:extLst>
                      <a:ext uri="{FF2B5EF4-FFF2-40B4-BE49-F238E27FC236}">
                        <a16:creationId xmlns:a16="http://schemas.microsoft.com/office/drawing/2014/main" xmlns="" id="{C0066582-73CF-483D-898E-33DCAFD8141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30" y="1407"/>
                    <a:ext cx="4043" cy="444"/>
                    <a:chOff x="744" y="1407"/>
                    <a:chExt cx="3988" cy="444"/>
                  </a:xfrm>
                </p:grpSpPr>
                <p:sp>
                  <p:nvSpPr>
                    <p:cNvPr id="20" name="AutoShape 55">
                      <a:extLst>
                        <a:ext uri="{FF2B5EF4-FFF2-40B4-BE49-F238E27FC236}">
                          <a16:creationId xmlns:a16="http://schemas.microsoft.com/office/drawing/2014/main" xmlns="" id="{DDAD83DB-92F7-413D-97BA-996052050B8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744" y="1736"/>
                      <a:ext cx="3988" cy="11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chemeClr val="accent1">
                            <a:gamma/>
                            <a:tint val="0"/>
                            <a:invGamma/>
                          </a:scheme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" name="AutoShape 56">
                      <a:extLst>
                        <a:ext uri="{FF2B5EF4-FFF2-40B4-BE49-F238E27FC236}">
                          <a16:creationId xmlns:a16="http://schemas.microsoft.com/office/drawing/2014/main" xmlns="" id="{800668C7-AEB9-4A49-8083-BD8D631FD8A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744" y="1407"/>
                      <a:ext cx="3988" cy="11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accent1">
                            <a:alpha val="0"/>
                          </a:scheme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22" name="Text Box 57">
                  <a:extLst>
                    <a:ext uri="{FF2B5EF4-FFF2-40B4-BE49-F238E27FC236}">
                      <a16:creationId xmlns:a16="http://schemas.microsoft.com/office/drawing/2014/main" xmlns="" id="{8A50C88E-7929-41C3-8FE2-A279184090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white">
                <a:xfrm>
                  <a:off x="1901340" y="1808463"/>
                  <a:ext cx="5261460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marL="457200" marR="0" lvl="0" indent="-45720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lang="en-US" sz="2200" b="1" dirty="0">
                      <a:solidFill>
                        <a:srgbClr val="FFFFFF"/>
                      </a:solidFill>
                      <a:cs typeface="Arial" charset="0"/>
                    </a:rPr>
                    <a:t> Private education companies</a:t>
                  </a:r>
                  <a:endPara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charset="0"/>
                  </a:endParaRPr>
                </a:p>
              </p:txBody>
            </p:sp>
          </p:grpSp>
          <p:pic>
            <p:nvPicPr>
              <p:cNvPr id="29" name="Picture 64" descr="1">
                <a:extLst>
                  <a:ext uri="{FF2B5EF4-FFF2-40B4-BE49-F238E27FC236}">
                    <a16:creationId xmlns:a16="http://schemas.microsoft.com/office/drawing/2014/main" xmlns="" id="{7F5B4882-0AD7-4BDF-BB22-2E4A7A36B9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24000"/>
              </a:blip>
              <a:srcRect l="42606" t="64474" r="19473"/>
              <a:stretch>
                <a:fillRect/>
              </a:stretch>
            </p:blipFill>
            <p:spPr bwMode="auto">
              <a:xfrm>
                <a:off x="1300974" y="1676400"/>
                <a:ext cx="927072" cy="1052990"/>
              </a:xfrm>
              <a:prstGeom prst="rect">
                <a:avLst/>
              </a:prstGeom>
              <a:noFill/>
            </p:spPr>
          </p:pic>
        </p:grpSp>
        <p:sp>
          <p:nvSpPr>
            <p:cNvPr id="31" name="Text Box 66">
              <a:extLst>
                <a:ext uri="{FF2B5EF4-FFF2-40B4-BE49-F238E27FC236}">
                  <a16:creationId xmlns:a16="http://schemas.microsoft.com/office/drawing/2014/main" xmlns="" id="{D09CA9AE-119E-4E69-8C80-EDBC8F9D0A7F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1676262" y="1783811"/>
              <a:ext cx="445886" cy="50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0003D750-1F23-4929-988B-6B31E41E2732}"/>
              </a:ext>
            </a:extLst>
          </p:cNvPr>
          <p:cNvGrpSpPr/>
          <p:nvPr/>
        </p:nvGrpSpPr>
        <p:grpSpPr>
          <a:xfrm>
            <a:off x="1313979" y="2438400"/>
            <a:ext cx="6763221" cy="1237382"/>
            <a:chOff x="1313979" y="2627260"/>
            <a:chExt cx="6763221" cy="123738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BC9FF3D7-A0F3-4EDF-A15A-359E121EF343}"/>
                </a:ext>
              </a:extLst>
            </p:cNvPr>
            <p:cNvGrpSpPr/>
            <p:nvPr/>
          </p:nvGrpSpPr>
          <p:grpSpPr>
            <a:xfrm>
              <a:off x="1313979" y="2627260"/>
              <a:ext cx="6763221" cy="1237382"/>
              <a:chOff x="1313979" y="2627260"/>
              <a:chExt cx="6763221" cy="123738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xmlns="" id="{64E78CC7-BEFA-4AF5-AC68-B552E648FAA0}"/>
                  </a:ext>
                </a:extLst>
              </p:cNvPr>
              <p:cNvGrpSpPr/>
              <p:nvPr/>
            </p:nvGrpSpPr>
            <p:grpSpPr>
              <a:xfrm>
                <a:off x="1529490" y="2639585"/>
                <a:ext cx="6547710" cy="898033"/>
                <a:chOff x="1529490" y="2639585"/>
                <a:chExt cx="6547710" cy="898033"/>
              </a:xfrm>
            </p:grpSpPr>
            <p:grpSp>
              <p:nvGrpSpPr>
                <p:cNvPr id="2" name="Group 37">
                  <a:extLst>
                    <a:ext uri="{FF2B5EF4-FFF2-40B4-BE49-F238E27FC236}">
                      <a16:creationId xmlns:a16="http://schemas.microsoft.com/office/drawing/2014/main" xmlns="" id="{516A746D-82CC-41BC-8101-CB4B65C61B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29490" y="2639585"/>
                  <a:ext cx="6216400" cy="898033"/>
                  <a:chOff x="720" y="1392"/>
                  <a:chExt cx="4058" cy="480"/>
                </a:xfrm>
              </p:grpSpPr>
              <p:sp>
                <p:nvSpPr>
                  <p:cNvPr id="3" name="AutoShape 38">
                    <a:extLst>
                      <a:ext uri="{FF2B5EF4-FFF2-40B4-BE49-F238E27FC236}">
                        <a16:creationId xmlns:a16="http://schemas.microsoft.com/office/drawing/2014/main" xmlns="" id="{F29F9BC4-A56B-4B05-8BAD-AC95158873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720" y="1392"/>
                    <a:ext cx="4058" cy="480"/>
                  </a:xfrm>
                  <a:prstGeom prst="roundRect">
                    <a:avLst>
                      <a:gd name="adj" fmla="val 17509"/>
                    </a:avLst>
                  </a:prstGeom>
                  <a:gradFill rotWithShape="1">
                    <a:gsLst>
                      <a:gs pos="0">
                        <a:schemeClr val="accent2"/>
                      </a:gs>
                      <a:gs pos="50000">
                        <a:schemeClr val="accent2">
                          <a:gamma/>
                          <a:shade val="92157"/>
                          <a:invGamma/>
                        </a:schemeClr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" name="Group 39">
                    <a:extLst>
                      <a:ext uri="{FF2B5EF4-FFF2-40B4-BE49-F238E27FC236}">
                        <a16:creationId xmlns:a16="http://schemas.microsoft.com/office/drawing/2014/main" xmlns="" id="{AB9CAD66-22BE-47BE-A4AB-430141C9BA7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30" y="1407"/>
                    <a:ext cx="4043" cy="444"/>
                    <a:chOff x="744" y="1407"/>
                    <a:chExt cx="3988" cy="444"/>
                  </a:xfrm>
                </p:grpSpPr>
                <p:sp>
                  <p:nvSpPr>
                    <p:cNvPr id="5" name="AutoShape 40">
                      <a:extLst>
                        <a:ext uri="{FF2B5EF4-FFF2-40B4-BE49-F238E27FC236}">
                          <a16:creationId xmlns:a16="http://schemas.microsoft.com/office/drawing/2014/main" xmlns="" id="{4CA18901-741F-4143-9665-A5DC0FF8E74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744" y="1736"/>
                      <a:ext cx="3988" cy="11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chemeClr val="accent2">
                            <a:alpha val="0"/>
                          </a:schemeClr>
                        </a:gs>
                        <a:gs pos="100000">
                          <a:schemeClr val="accent2">
                            <a:gamma/>
                            <a:tint val="0"/>
                            <a:invGamma/>
                          </a:scheme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" name="AutoShape 41">
                      <a:extLst>
                        <a:ext uri="{FF2B5EF4-FFF2-40B4-BE49-F238E27FC236}">
                          <a16:creationId xmlns:a16="http://schemas.microsoft.com/office/drawing/2014/main" xmlns="" id="{B961CB86-E59D-453D-B692-70637B5899B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744" y="1407"/>
                      <a:ext cx="3988" cy="11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chemeClr val="accent2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accent2">
                            <a:alpha val="0"/>
                          </a:scheme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23" name="Text Box 58">
                  <a:extLst>
                    <a:ext uri="{FF2B5EF4-FFF2-40B4-BE49-F238E27FC236}">
                      <a16:creationId xmlns:a16="http://schemas.microsoft.com/office/drawing/2014/main" xmlns="" id="{9098A481-3300-4ED6-B2E2-D33EEBCE4B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white">
                <a:xfrm>
                  <a:off x="2647439" y="2912950"/>
                  <a:ext cx="5429761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indent="-457200">
                    <a:spcBef>
                      <a:spcPts val="0"/>
                    </a:spcBef>
                    <a:buClr>
                      <a:srgbClr val="000000"/>
                    </a:buClr>
                  </a:pPr>
                  <a:r>
                    <a:rPr lang="en-US" sz="2000" b="1" dirty="0">
                      <a:solidFill>
                        <a:srgbClr val="FFFFFF"/>
                      </a:solidFill>
                      <a:cs typeface="Arial" charset="0"/>
                    </a:rPr>
                    <a:t>Private schools</a:t>
                  </a:r>
                </a:p>
              </p:txBody>
            </p:sp>
          </p:grpSp>
          <p:pic>
            <p:nvPicPr>
              <p:cNvPr id="28" name="Picture 63" descr="1">
                <a:extLst>
                  <a:ext uri="{FF2B5EF4-FFF2-40B4-BE49-F238E27FC236}">
                    <a16:creationId xmlns:a16="http://schemas.microsoft.com/office/drawing/2014/main" xmlns="" id="{9217E14E-75AD-4F1D-89E6-A746AAE7A1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24000"/>
              </a:blip>
              <a:srcRect l="42606" t="64474" r="19473"/>
              <a:stretch>
                <a:fillRect/>
              </a:stretch>
            </p:blipFill>
            <p:spPr bwMode="auto">
              <a:xfrm>
                <a:off x="1313979" y="2627260"/>
                <a:ext cx="1089415" cy="1237382"/>
              </a:xfrm>
              <a:prstGeom prst="rect">
                <a:avLst/>
              </a:prstGeom>
              <a:noFill/>
            </p:spPr>
          </p:pic>
        </p:grpSp>
        <p:sp>
          <p:nvSpPr>
            <p:cNvPr id="32" name="Text Box 67">
              <a:extLst>
                <a:ext uri="{FF2B5EF4-FFF2-40B4-BE49-F238E27FC236}">
                  <a16:creationId xmlns:a16="http://schemas.microsoft.com/office/drawing/2014/main" xmlns="" id="{4A253891-F1FE-4340-AFD2-D028A7CD0D43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1691124" y="2736433"/>
              <a:ext cx="45694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CD80016F-9517-4D41-BE32-C6AE75FBBCE6}"/>
              </a:ext>
            </a:extLst>
          </p:cNvPr>
          <p:cNvGrpSpPr/>
          <p:nvPr/>
        </p:nvGrpSpPr>
        <p:grpSpPr>
          <a:xfrm>
            <a:off x="1313979" y="3442810"/>
            <a:ext cx="6431911" cy="1052990"/>
            <a:chOff x="1313979" y="3571077"/>
            <a:chExt cx="6431911" cy="105299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A9124EF7-CF86-4339-B1D2-62D41E3645A1}"/>
                </a:ext>
              </a:extLst>
            </p:cNvPr>
            <p:cNvGrpSpPr/>
            <p:nvPr/>
          </p:nvGrpSpPr>
          <p:grpSpPr>
            <a:xfrm>
              <a:off x="1313979" y="3571077"/>
              <a:ext cx="6431911" cy="1052990"/>
              <a:chOff x="1313979" y="3571077"/>
              <a:chExt cx="6431911" cy="1052990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xmlns="" id="{633C305C-9BB1-4F83-BEA0-D561A68BFE70}"/>
                  </a:ext>
                </a:extLst>
              </p:cNvPr>
              <p:cNvGrpSpPr/>
              <p:nvPr/>
            </p:nvGrpSpPr>
            <p:grpSpPr>
              <a:xfrm>
                <a:off x="1529490" y="3599250"/>
                <a:ext cx="6216400" cy="764210"/>
                <a:chOff x="1529490" y="3599250"/>
                <a:chExt cx="6216400" cy="764210"/>
              </a:xfrm>
            </p:grpSpPr>
            <p:grpSp>
              <p:nvGrpSpPr>
                <p:cNvPr id="7" name="Group 42">
                  <a:extLst>
                    <a:ext uri="{FF2B5EF4-FFF2-40B4-BE49-F238E27FC236}">
                      <a16:creationId xmlns:a16="http://schemas.microsoft.com/office/drawing/2014/main" xmlns="" id="{E3ECD62F-648B-474D-BDAD-ABDBD6BF50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29490" y="3599250"/>
                  <a:ext cx="6216400" cy="764210"/>
                  <a:chOff x="720" y="1392"/>
                  <a:chExt cx="4058" cy="480"/>
                </a:xfrm>
              </p:grpSpPr>
              <p:sp>
                <p:nvSpPr>
                  <p:cNvPr id="8" name="AutoShape 43">
                    <a:extLst>
                      <a:ext uri="{FF2B5EF4-FFF2-40B4-BE49-F238E27FC236}">
                        <a16:creationId xmlns:a16="http://schemas.microsoft.com/office/drawing/2014/main" xmlns="" id="{749D4D32-1352-47B3-A2FD-E9F8B9F2E6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720" y="1392"/>
                    <a:ext cx="4058" cy="480"/>
                  </a:xfrm>
                  <a:prstGeom prst="roundRect">
                    <a:avLst>
                      <a:gd name="adj" fmla="val 17509"/>
                    </a:avLst>
                  </a:prstGeom>
                  <a:gradFill rotWithShape="1">
                    <a:gsLst>
                      <a:gs pos="0">
                        <a:schemeClr val="hlink"/>
                      </a:gs>
                      <a:gs pos="50000">
                        <a:schemeClr val="hlink">
                          <a:gamma/>
                          <a:shade val="92157"/>
                          <a:invGamma/>
                        </a:schemeClr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" name="Group 44">
                    <a:extLst>
                      <a:ext uri="{FF2B5EF4-FFF2-40B4-BE49-F238E27FC236}">
                        <a16:creationId xmlns:a16="http://schemas.microsoft.com/office/drawing/2014/main" xmlns="" id="{83B71AAD-F336-4379-A3FE-273E60A3F8D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30" y="1407"/>
                    <a:ext cx="4043" cy="444"/>
                    <a:chOff x="744" y="1407"/>
                    <a:chExt cx="3988" cy="444"/>
                  </a:xfrm>
                </p:grpSpPr>
                <p:sp>
                  <p:nvSpPr>
                    <p:cNvPr id="10" name="AutoShape 45">
                      <a:extLst>
                        <a:ext uri="{FF2B5EF4-FFF2-40B4-BE49-F238E27FC236}">
                          <a16:creationId xmlns:a16="http://schemas.microsoft.com/office/drawing/2014/main" xmlns="" id="{32C5165E-93CF-4C25-AC4F-857C3119B1E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744" y="1736"/>
                      <a:ext cx="3988" cy="11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chemeClr val="hlink">
                            <a:alpha val="0"/>
                          </a:schemeClr>
                        </a:gs>
                        <a:gs pos="100000">
                          <a:schemeClr val="hlink">
                            <a:gamma/>
                            <a:tint val="0"/>
                            <a:invGamma/>
                          </a:scheme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" name="AutoShape 46">
                      <a:extLst>
                        <a:ext uri="{FF2B5EF4-FFF2-40B4-BE49-F238E27FC236}">
                          <a16:creationId xmlns:a16="http://schemas.microsoft.com/office/drawing/2014/main" xmlns="" id="{70BC96D9-A309-4F51-8A1D-B1019AF513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744" y="1407"/>
                      <a:ext cx="3988" cy="11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chemeClr val="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hlink">
                            <a:alpha val="0"/>
                          </a:scheme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24" name="Text Box 59">
                  <a:extLst>
                    <a:ext uri="{FF2B5EF4-FFF2-40B4-BE49-F238E27FC236}">
                      <a16:creationId xmlns:a16="http://schemas.microsoft.com/office/drawing/2014/main" xmlns="" id="{CFDC7822-2211-45C2-9758-690F9873BA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white">
                <a:xfrm>
                  <a:off x="2053740" y="3789261"/>
                  <a:ext cx="5261460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marL="457200" marR="0" lvl="0" indent="-45720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Teachers with STEM passion</a:t>
                  </a:r>
                </a:p>
              </p:txBody>
            </p:sp>
          </p:grpSp>
          <p:pic>
            <p:nvPicPr>
              <p:cNvPr id="27" name="Picture 62" descr="1">
                <a:extLst>
                  <a:ext uri="{FF2B5EF4-FFF2-40B4-BE49-F238E27FC236}">
                    <a16:creationId xmlns:a16="http://schemas.microsoft.com/office/drawing/2014/main" xmlns="" id="{D82C9913-A474-44BA-AD50-C2AC986288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24000"/>
              </a:blip>
              <a:srcRect l="42606" t="64474" r="19473"/>
              <a:stretch>
                <a:fillRect/>
              </a:stretch>
            </p:blipFill>
            <p:spPr bwMode="auto">
              <a:xfrm>
                <a:off x="1313979" y="3571077"/>
                <a:ext cx="927073" cy="1052990"/>
              </a:xfrm>
              <a:prstGeom prst="rect">
                <a:avLst/>
              </a:prstGeom>
              <a:noFill/>
            </p:spPr>
          </p:pic>
        </p:grpSp>
        <p:sp>
          <p:nvSpPr>
            <p:cNvPr id="33" name="Text Box 68">
              <a:extLst>
                <a:ext uri="{FF2B5EF4-FFF2-40B4-BE49-F238E27FC236}">
                  <a16:creationId xmlns:a16="http://schemas.microsoft.com/office/drawing/2014/main" xmlns="" id="{C411DD67-026E-4E66-AF71-B4099139084F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1691125" y="3720749"/>
              <a:ext cx="445886" cy="50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3</a:t>
              </a:r>
            </a:p>
          </p:txBody>
        </p:sp>
      </p:grpSp>
      <p:sp>
        <p:nvSpPr>
          <p:cNvPr id="34" name="Rectangle 4">
            <a:extLst>
              <a:ext uri="{FF2B5EF4-FFF2-40B4-BE49-F238E27FC236}">
                <a16:creationId xmlns:a16="http://schemas.microsoft.com/office/drawing/2014/main" xmlns="" id="{F5A1F37D-D4A0-40CF-AFCE-F265E963E211}"/>
              </a:ext>
            </a:extLst>
          </p:cNvPr>
          <p:cNvSpPr txBox="1">
            <a:spLocks noChangeArrowheads="1"/>
          </p:cNvSpPr>
          <p:nvPr/>
        </p:nvSpPr>
        <p:spPr>
          <a:xfrm>
            <a:off x="2667000" y="389888"/>
            <a:ext cx="8458200" cy="8624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>
                <a:solidFill>
                  <a:srgbClr val="FF0000"/>
                </a:solidFill>
              </a:rPr>
              <a:t>STEM DOERS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AE19FEA5-FB3B-411E-81F8-35B81E7B7386}"/>
              </a:ext>
            </a:extLst>
          </p:cNvPr>
          <p:cNvGrpSpPr/>
          <p:nvPr/>
        </p:nvGrpSpPr>
        <p:grpSpPr>
          <a:xfrm>
            <a:off x="1347421" y="5271610"/>
            <a:ext cx="6501179" cy="1052990"/>
            <a:chOff x="1347421" y="5436018"/>
            <a:chExt cx="6501179" cy="105299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F9B395FE-A390-4054-AFC1-69F2B925FF3C}"/>
                </a:ext>
              </a:extLst>
            </p:cNvPr>
            <p:cNvGrpSpPr/>
            <p:nvPr/>
          </p:nvGrpSpPr>
          <p:grpSpPr>
            <a:xfrm>
              <a:off x="1347421" y="5436018"/>
              <a:ext cx="6501179" cy="1052990"/>
              <a:chOff x="1347421" y="5436018"/>
              <a:chExt cx="6501179" cy="1052990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xmlns="" id="{8C7C5B7F-55DA-4FDB-8D5A-60EADA6A6B9F}"/>
                  </a:ext>
                </a:extLst>
              </p:cNvPr>
              <p:cNvGrpSpPr/>
              <p:nvPr/>
            </p:nvGrpSpPr>
            <p:grpSpPr>
              <a:xfrm>
                <a:off x="1575937" y="5441300"/>
                <a:ext cx="6272663" cy="945312"/>
                <a:chOff x="1575937" y="5441300"/>
                <a:chExt cx="6272663" cy="945312"/>
              </a:xfrm>
            </p:grpSpPr>
            <p:grpSp>
              <p:nvGrpSpPr>
                <p:cNvPr id="36" name="Group 52">
                  <a:extLst>
                    <a:ext uri="{FF2B5EF4-FFF2-40B4-BE49-F238E27FC236}">
                      <a16:creationId xmlns:a16="http://schemas.microsoft.com/office/drawing/2014/main" xmlns="" id="{21519FC0-69CC-4B35-B31A-C1D27F4799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75937" y="5441300"/>
                  <a:ext cx="6169953" cy="945312"/>
                  <a:chOff x="720" y="1392"/>
                  <a:chExt cx="4058" cy="480"/>
                </a:xfrm>
              </p:grpSpPr>
              <p:sp>
                <p:nvSpPr>
                  <p:cNvPr id="37" name="AutoShape 53">
                    <a:extLst>
                      <a:ext uri="{FF2B5EF4-FFF2-40B4-BE49-F238E27FC236}">
                        <a16:creationId xmlns:a16="http://schemas.microsoft.com/office/drawing/2014/main" xmlns="" id="{6999246F-6DB2-4A42-87BA-E3C0E0E12C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720" y="1392"/>
                    <a:ext cx="4058" cy="480"/>
                  </a:xfrm>
                  <a:prstGeom prst="roundRect">
                    <a:avLst>
                      <a:gd name="adj" fmla="val 17509"/>
                    </a:avLst>
                  </a:prstGeom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accent1">
                          <a:gamma/>
                          <a:shade val="92157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8" name="Group 54">
                    <a:extLst>
                      <a:ext uri="{FF2B5EF4-FFF2-40B4-BE49-F238E27FC236}">
                        <a16:creationId xmlns:a16="http://schemas.microsoft.com/office/drawing/2014/main" xmlns="" id="{E5DD752C-A9BC-4F4F-A7DD-0AF2B54A23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30" y="1407"/>
                    <a:ext cx="4043" cy="444"/>
                    <a:chOff x="744" y="1407"/>
                    <a:chExt cx="3988" cy="444"/>
                  </a:xfrm>
                </p:grpSpPr>
                <p:sp>
                  <p:nvSpPr>
                    <p:cNvPr id="39" name="AutoShape 55">
                      <a:extLst>
                        <a:ext uri="{FF2B5EF4-FFF2-40B4-BE49-F238E27FC236}">
                          <a16:creationId xmlns:a16="http://schemas.microsoft.com/office/drawing/2014/main" xmlns="" id="{EB117750-63A9-4096-9C68-F9106903DF7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744" y="1736"/>
                      <a:ext cx="3988" cy="11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chemeClr val="accent1">
                            <a:gamma/>
                            <a:tint val="0"/>
                            <a:invGamma/>
                          </a:scheme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" name="AutoShape 56">
                      <a:extLst>
                        <a:ext uri="{FF2B5EF4-FFF2-40B4-BE49-F238E27FC236}">
                          <a16:creationId xmlns:a16="http://schemas.microsoft.com/office/drawing/2014/main" xmlns="" id="{C3583948-BE9C-42BD-A9B5-6E849BD8210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744" y="1407"/>
                      <a:ext cx="3988" cy="11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accent1">
                            <a:alpha val="0"/>
                          </a:scheme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1" name="Text Box 57">
                  <a:extLst>
                    <a:ext uri="{FF2B5EF4-FFF2-40B4-BE49-F238E27FC236}">
                      <a16:creationId xmlns:a16="http://schemas.microsoft.com/office/drawing/2014/main" xmlns="" id="{46BC3228-BD9E-4869-94D7-0B828707EF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white">
                <a:xfrm>
                  <a:off x="2587140" y="5707898"/>
                  <a:ext cx="5261460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marL="457200" marR="0" lvl="0" indent="-457200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Skilled individuals</a:t>
                  </a:r>
                </a:p>
              </p:txBody>
            </p:sp>
          </p:grpSp>
          <p:pic>
            <p:nvPicPr>
              <p:cNvPr id="42" name="Picture 64" descr="1">
                <a:extLst>
                  <a:ext uri="{FF2B5EF4-FFF2-40B4-BE49-F238E27FC236}">
                    <a16:creationId xmlns:a16="http://schemas.microsoft.com/office/drawing/2014/main" xmlns="" id="{474D1FA5-9651-40A2-ABA2-45DDFD7A8F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24000"/>
              </a:blip>
              <a:srcRect l="42606" t="64474" r="19473"/>
              <a:stretch>
                <a:fillRect/>
              </a:stretch>
            </p:blipFill>
            <p:spPr bwMode="auto">
              <a:xfrm>
                <a:off x="1347421" y="5436018"/>
                <a:ext cx="927072" cy="1052990"/>
              </a:xfrm>
              <a:prstGeom prst="rect">
                <a:avLst/>
              </a:prstGeom>
              <a:noFill/>
            </p:spPr>
          </p:pic>
        </p:grpSp>
        <p:sp>
          <p:nvSpPr>
            <p:cNvPr id="43" name="Text Box 66">
              <a:extLst>
                <a:ext uri="{FF2B5EF4-FFF2-40B4-BE49-F238E27FC236}">
                  <a16:creationId xmlns:a16="http://schemas.microsoft.com/office/drawing/2014/main" xmlns="" id="{49C01D5E-B719-4D12-86C9-DA5F5A5468F4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1722709" y="5543429"/>
              <a:ext cx="44588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dirty="0">
                  <a:solidFill>
                    <a:srgbClr val="000000"/>
                  </a:solidFill>
                  <a:cs typeface="Arial" charset="0"/>
                </a:rPr>
                <a:t>5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635184D3-2885-4400-A478-D2A8FDE3388B}"/>
              </a:ext>
            </a:extLst>
          </p:cNvPr>
          <p:cNvSpPr/>
          <p:nvPr/>
        </p:nvSpPr>
        <p:spPr>
          <a:xfrm>
            <a:off x="7594600" y="6613525"/>
            <a:ext cx="1524000" cy="168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B5D24237-72D0-41E7-AE84-7F1357C4E7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209"/>
            <a:ext cx="1809750" cy="118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73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C19CEE1-C31F-46A3-9399-0E3CC63119D7}"/>
              </a:ext>
            </a:extLst>
          </p:cNvPr>
          <p:cNvSpPr txBox="1">
            <a:spLocks noChangeArrowheads="1"/>
          </p:cNvSpPr>
          <p:nvPr/>
        </p:nvSpPr>
        <p:spPr>
          <a:xfrm>
            <a:off x="2514600" y="389888"/>
            <a:ext cx="4014537" cy="8624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>
                <a:solidFill>
                  <a:srgbClr val="FF0000"/>
                </a:solidFill>
              </a:rPr>
              <a:t>STEM DOERS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63C1E1-1A8C-4C32-A4C4-EF79A7282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3" y="1216472"/>
            <a:ext cx="4014537" cy="23649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3FE5BD2-844B-4B7B-B1DC-6C688855B8BA}"/>
              </a:ext>
            </a:extLst>
          </p:cNvPr>
          <p:cNvGrpSpPr/>
          <p:nvPr/>
        </p:nvGrpSpPr>
        <p:grpSpPr>
          <a:xfrm>
            <a:off x="4705350" y="3886200"/>
            <a:ext cx="4286250" cy="2828925"/>
            <a:chOff x="3993820" y="3236495"/>
            <a:chExt cx="4286250" cy="282892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672CAF3-A957-4B23-AC54-E1F48D539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820" y="3236495"/>
              <a:ext cx="4286250" cy="28289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1765565F-145D-4D7F-B313-2AE2A445F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3236495"/>
              <a:ext cx="3733800" cy="889889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BC87A46-5521-4A18-AECA-0A5BA57655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5" y="1103536"/>
            <a:ext cx="2590800" cy="2590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3C01882-0084-4FE7-A02C-7EEB48BE16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77" y="3710285"/>
            <a:ext cx="2847474" cy="2847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9F541A-794D-4DDD-913E-059A2F8C14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210"/>
            <a:ext cx="1591177" cy="104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48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CA957B-156D-4DE9-B136-775DF72FCA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6" y="187209"/>
            <a:ext cx="1809750" cy="1184391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00E56E93-8856-45D1-8AB7-027B4D4D6D2F}"/>
              </a:ext>
            </a:extLst>
          </p:cNvPr>
          <p:cNvSpPr txBox="1">
            <a:spLocks noChangeArrowheads="1"/>
          </p:cNvSpPr>
          <p:nvPr/>
        </p:nvSpPr>
        <p:spPr>
          <a:xfrm>
            <a:off x="2510050" y="228600"/>
            <a:ext cx="5414750" cy="792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100000"/>
              <a:buFont typeface="Sniglet"/>
              <a:buNone/>
              <a:defRPr sz="1800" b="1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  <a:rtl val="0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3600" kern="0" smtClean="0">
                <a:solidFill>
                  <a:srgbClr val="FF0000"/>
                </a:solidFill>
                <a:latin typeface="+mj-lt"/>
              </a:rPr>
              <a:t>FORM OF PRACTICE</a:t>
            </a:r>
            <a:endParaRPr lang="en-US" sz="3600" kern="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2525146"/>
              </p:ext>
            </p:extLst>
          </p:nvPr>
        </p:nvGraphicFramePr>
        <p:xfrm>
          <a:off x="914400" y="1219200"/>
          <a:ext cx="7696200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5588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587TGp_School_light">
  <a:themeElements>
    <a:clrScheme name="Default Design 2">
      <a:dk1>
        <a:srgbClr val="000000"/>
      </a:dk1>
      <a:lt1>
        <a:srgbClr val="DCFCDE"/>
      </a:lt1>
      <a:dk2>
        <a:srgbClr val="000000"/>
      </a:dk2>
      <a:lt2>
        <a:srgbClr val="FFFFFF"/>
      </a:lt2>
      <a:accent1>
        <a:srgbClr val="AD6DD5"/>
      </a:accent1>
      <a:accent2>
        <a:srgbClr val="4AD828"/>
      </a:accent2>
      <a:accent3>
        <a:srgbClr val="EBFDEC"/>
      </a:accent3>
      <a:accent4>
        <a:srgbClr val="000000"/>
      </a:accent4>
      <a:accent5>
        <a:srgbClr val="D3BAE7"/>
      </a:accent5>
      <a:accent6>
        <a:srgbClr val="42C423"/>
      </a:accent6>
      <a:hlink>
        <a:srgbClr val="F8A858"/>
      </a:hlink>
      <a:folHlink>
        <a:srgbClr val="5FB5E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06-goal-setting-powerpoint-template-with-sticky-no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80TGp_general_light">
  <a:themeElements>
    <a:clrScheme name="Default Design 3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EF2EC"/>
      </a:accent3>
      <a:accent4>
        <a:srgbClr val="000000"/>
      </a:accent4>
      <a:accent5>
        <a:srgbClr val="B5D5FE"/>
      </a:accent5>
      <a:accent6>
        <a:srgbClr val="E76969"/>
      </a:accent6>
      <a:hlink>
        <a:srgbClr val="FFC319"/>
      </a:hlink>
      <a:folHlink>
        <a:srgbClr val="A8D02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94TGp_family_light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491EA"/>
      </a:accent1>
      <a:accent2>
        <a:srgbClr val="EB943D"/>
      </a:accent2>
      <a:accent3>
        <a:srgbClr val="FFFFFF"/>
      </a:accent3>
      <a:accent4>
        <a:srgbClr val="000000"/>
      </a:accent4>
      <a:accent5>
        <a:srgbClr val="B8C7F3"/>
      </a:accent5>
      <a:accent6>
        <a:srgbClr val="D58636"/>
      </a:accent6>
      <a:hlink>
        <a:srgbClr val="4DBF9C"/>
      </a:hlink>
      <a:folHlink>
        <a:srgbClr val="D0C93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400TGp_globalcity_light_ani</Template>
  <TotalTime>2415</TotalTime>
  <Words>364</Words>
  <Application>Microsoft Office PowerPoint</Application>
  <PresentationFormat>On-screen Show (4:3)</PresentationFormat>
  <Paragraphs>103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587TGp_School_light</vt:lpstr>
      <vt:lpstr>Office Theme</vt:lpstr>
      <vt:lpstr>1106-goal-setting-powerpoint-template-with-sticky-notes</vt:lpstr>
      <vt:lpstr>3_Office Theme</vt:lpstr>
      <vt:lpstr>Friar template</vt:lpstr>
      <vt:lpstr>580TGp_general_light</vt:lpstr>
      <vt:lpstr>594TGp_family_light</vt:lpstr>
      <vt:lpstr>Angles</vt:lpstr>
      <vt:lpstr>OUR STEM STORY</vt:lpstr>
      <vt:lpstr>PowerPoint Presentation</vt:lpstr>
      <vt:lpstr>PowerPoint Presentation</vt:lpstr>
      <vt:lpstr>   A PICTURE OF CHANGES</vt:lpstr>
      <vt:lpstr>PowerPoint Presentation</vt:lpstr>
      <vt:lpstr>STEM PRACTICE IN VIETNAM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https://www.youtube.com/watch?v=ibhK9iU5j3M</vt:lpstr>
      <vt:lpstr>PowerPoint Presentation</vt:lpstr>
      <vt:lpstr>CONTRIBUTION OF VIETNAM  STEM ASSOCIATION</vt:lpstr>
      <vt:lpstr>PowerPoint Presentation</vt:lpstr>
      <vt:lpstr>CHALLENGE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Nguyet Nguyen</dc:creator>
  <cp:lastModifiedBy>VANNT</cp:lastModifiedBy>
  <cp:revision>183</cp:revision>
  <dcterms:created xsi:type="dcterms:W3CDTF">2017-12-10T18:21:38Z</dcterms:created>
  <dcterms:modified xsi:type="dcterms:W3CDTF">2017-12-24T03:42:55Z</dcterms:modified>
</cp:coreProperties>
</file>