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9" r:id="rId3"/>
    <p:sldId id="280" r:id="rId4"/>
    <p:sldId id="281" r:id="rId5"/>
    <p:sldId id="282" r:id="rId6"/>
    <p:sldId id="298" r:id="rId7"/>
    <p:sldId id="295" r:id="rId8"/>
    <p:sldId id="261" r:id="rId9"/>
    <p:sldId id="297" r:id="rId10"/>
    <p:sldId id="293" r:id="rId11"/>
    <p:sldId id="29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24" y="21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4.svg"/><Relationship Id="rId1" Type="http://schemas.openxmlformats.org/officeDocument/2006/relationships/image" Target="../media/image11.png"/><Relationship Id="rId6" Type="http://schemas.openxmlformats.org/officeDocument/2006/relationships/image" Target="../media/image8.sv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33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35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37.png"/><Relationship Id="rId1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BC983-224D-4A99-BA62-89089EA721E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4FE696C-CDFC-47A9-B2F8-449A66357B2E}">
      <dgm:prSet/>
      <dgm:spPr/>
      <dgm:t>
        <a:bodyPr/>
        <a:lstStyle/>
        <a:p>
          <a:r>
            <a:rPr lang="en-US"/>
            <a:t>NAME</a:t>
          </a:r>
          <a:r>
            <a:rPr lang="ru-RU"/>
            <a:t>: </a:t>
          </a:r>
          <a:r>
            <a:rPr lang="en-US" b="0"/>
            <a:t>KazRobotics RPA</a:t>
          </a:r>
          <a:endParaRPr lang="en-US"/>
        </a:p>
      </dgm:t>
    </dgm:pt>
    <dgm:pt modelId="{E2164C28-4D1E-4290-BD19-2924C8692973}" type="parTrans" cxnId="{3BA14A6B-92AF-46AD-B350-D4A6F092AAA6}">
      <dgm:prSet/>
      <dgm:spPr/>
      <dgm:t>
        <a:bodyPr/>
        <a:lstStyle/>
        <a:p>
          <a:endParaRPr lang="en-US"/>
        </a:p>
      </dgm:t>
    </dgm:pt>
    <dgm:pt modelId="{6712E0D3-1398-4117-ADEA-5265A436AEEF}" type="sibTrans" cxnId="{3BA14A6B-92AF-46AD-B350-D4A6F092AAA6}">
      <dgm:prSet/>
      <dgm:spPr/>
      <dgm:t>
        <a:bodyPr/>
        <a:lstStyle/>
        <a:p>
          <a:endParaRPr lang="en-US"/>
        </a:p>
      </dgm:t>
    </dgm:pt>
    <dgm:pt modelId="{427F41AB-EB5B-45D9-B0F5-C59599B7A1A7}">
      <dgm:prSet/>
      <dgm:spPr/>
      <dgm:t>
        <a:bodyPr/>
        <a:lstStyle/>
        <a:p>
          <a:r>
            <a:rPr lang="en-US"/>
            <a:t>Registered</a:t>
          </a:r>
          <a:r>
            <a:rPr lang="ru-RU"/>
            <a:t>: </a:t>
          </a:r>
          <a:r>
            <a:rPr lang="ru-RU" b="0"/>
            <a:t>17 </a:t>
          </a:r>
          <a:r>
            <a:rPr lang="en-US" b="0"/>
            <a:t>JUNE </a:t>
          </a:r>
          <a:r>
            <a:rPr lang="ru-RU" b="0"/>
            <a:t> 2015 </a:t>
          </a:r>
          <a:endParaRPr lang="en-US"/>
        </a:p>
      </dgm:t>
    </dgm:pt>
    <dgm:pt modelId="{D3D5928C-DF7E-4758-AAE7-DD4F64166FD1}" type="parTrans" cxnId="{7890F978-07F0-4C8C-B68E-FCC61676DCAB}">
      <dgm:prSet/>
      <dgm:spPr/>
      <dgm:t>
        <a:bodyPr/>
        <a:lstStyle/>
        <a:p>
          <a:endParaRPr lang="en-US"/>
        </a:p>
      </dgm:t>
    </dgm:pt>
    <dgm:pt modelId="{2F3C9F68-9C16-4AD1-AEDF-35E70512C41C}" type="sibTrans" cxnId="{7890F978-07F0-4C8C-B68E-FCC61676DCAB}">
      <dgm:prSet/>
      <dgm:spPr/>
      <dgm:t>
        <a:bodyPr/>
        <a:lstStyle/>
        <a:p>
          <a:endParaRPr lang="en-US"/>
        </a:p>
      </dgm:t>
    </dgm:pt>
    <dgm:pt modelId="{705AC3B5-9056-44B3-B543-CD2BEA52BC16}">
      <dgm:prSet/>
      <dgm:spPr/>
      <dgm:t>
        <a:bodyPr/>
        <a:lstStyle/>
        <a:p>
          <a:r>
            <a:rPr lang="en-US"/>
            <a:t>Headqarters</a:t>
          </a:r>
          <a:r>
            <a:rPr lang="ru-RU"/>
            <a:t>: </a:t>
          </a:r>
          <a:r>
            <a:rPr lang="en-US" b="0"/>
            <a:t>Astana, Kazakhstan</a:t>
          </a:r>
          <a:endParaRPr lang="en-US"/>
        </a:p>
      </dgm:t>
    </dgm:pt>
    <dgm:pt modelId="{EB557E53-84C5-4A6D-88CD-837601AA389F}" type="parTrans" cxnId="{29FC88E8-3837-4EA0-915F-18A209F431C3}">
      <dgm:prSet/>
      <dgm:spPr/>
      <dgm:t>
        <a:bodyPr/>
        <a:lstStyle/>
        <a:p>
          <a:endParaRPr lang="en-US"/>
        </a:p>
      </dgm:t>
    </dgm:pt>
    <dgm:pt modelId="{61EC48FB-B9B1-40A5-865D-CC517E8C2383}" type="sibTrans" cxnId="{29FC88E8-3837-4EA0-915F-18A209F431C3}">
      <dgm:prSet/>
      <dgm:spPr/>
      <dgm:t>
        <a:bodyPr/>
        <a:lstStyle/>
        <a:p>
          <a:endParaRPr lang="en-US"/>
        </a:p>
      </dgm:t>
    </dgm:pt>
    <dgm:pt modelId="{34336171-5216-4A56-B1A4-9250083E6910}">
      <dgm:prSet/>
      <dgm:spPr/>
      <dgm:t>
        <a:bodyPr/>
        <a:lstStyle/>
        <a:p>
          <a:r>
            <a:rPr lang="en-US"/>
            <a:t>Mission</a:t>
          </a:r>
          <a:r>
            <a:rPr lang="ru-RU"/>
            <a:t>: </a:t>
          </a:r>
          <a:r>
            <a:rPr lang="en-US" b="0"/>
            <a:t>Developing Opportunities for Creative Youth Through Robotics Clubs</a:t>
          </a:r>
          <a:endParaRPr lang="en-US"/>
        </a:p>
      </dgm:t>
    </dgm:pt>
    <dgm:pt modelId="{E3E611D2-281A-409F-A673-3D7568873B20}" type="parTrans" cxnId="{456200BD-E96A-43C2-8361-56501E86A6D6}">
      <dgm:prSet/>
      <dgm:spPr/>
      <dgm:t>
        <a:bodyPr/>
        <a:lstStyle/>
        <a:p>
          <a:endParaRPr lang="en-US"/>
        </a:p>
      </dgm:t>
    </dgm:pt>
    <dgm:pt modelId="{07B9F6D0-B0CE-4186-8FFB-51AE65897D5F}" type="sibTrans" cxnId="{456200BD-E96A-43C2-8361-56501E86A6D6}">
      <dgm:prSet/>
      <dgm:spPr/>
      <dgm:t>
        <a:bodyPr/>
        <a:lstStyle/>
        <a:p>
          <a:endParaRPr lang="en-US"/>
        </a:p>
      </dgm:t>
    </dgm:pt>
    <dgm:pt modelId="{301FB7F3-90AC-4F92-818B-569C683B752F}" type="pres">
      <dgm:prSet presAssocID="{899BC983-224D-4A99-BA62-89089EA721E7}" presName="root" presStyleCnt="0">
        <dgm:presLayoutVars>
          <dgm:dir/>
          <dgm:resizeHandles val="exact"/>
        </dgm:presLayoutVars>
      </dgm:prSet>
      <dgm:spPr/>
    </dgm:pt>
    <dgm:pt modelId="{233AE0B1-21AC-4419-B38B-D6AE76541D26}" type="pres">
      <dgm:prSet presAssocID="{C4FE696C-CDFC-47A9-B2F8-449A66357B2E}" presName="compNode" presStyleCnt="0"/>
      <dgm:spPr/>
    </dgm:pt>
    <dgm:pt modelId="{7D66EC18-FF4E-4426-9AF5-79712DC592C6}" type="pres">
      <dgm:prSet presAssocID="{C4FE696C-CDFC-47A9-B2F8-449A66357B2E}" presName="bgRect" presStyleLbl="bgShp" presStyleIdx="0" presStyleCnt="4"/>
      <dgm:spPr/>
    </dgm:pt>
    <dgm:pt modelId="{E861C722-A916-4CA2-A73A-19BD626E4EF4}" type="pres">
      <dgm:prSet presAssocID="{C4FE696C-CDFC-47A9-B2F8-449A66357B2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D22F9828-A9A0-4D41-8E25-9005D52E2C3A}" type="pres">
      <dgm:prSet presAssocID="{C4FE696C-CDFC-47A9-B2F8-449A66357B2E}" presName="spaceRect" presStyleCnt="0"/>
      <dgm:spPr/>
    </dgm:pt>
    <dgm:pt modelId="{9C29BD47-8AA9-4D99-B93E-99A3E678AA6E}" type="pres">
      <dgm:prSet presAssocID="{C4FE696C-CDFC-47A9-B2F8-449A66357B2E}" presName="parTx" presStyleLbl="revTx" presStyleIdx="0" presStyleCnt="4">
        <dgm:presLayoutVars>
          <dgm:chMax val="0"/>
          <dgm:chPref val="0"/>
        </dgm:presLayoutVars>
      </dgm:prSet>
      <dgm:spPr/>
    </dgm:pt>
    <dgm:pt modelId="{FC60DD54-F047-43F2-9AF2-51098168C276}" type="pres">
      <dgm:prSet presAssocID="{6712E0D3-1398-4117-ADEA-5265A436AEEF}" presName="sibTrans" presStyleCnt="0"/>
      <dgm:spPr/>
    </dgm:pt>
    <dgm:pt modelId="{121E180A-5429-4399-9F4D-1D735A2503E9}" type="pres">
      <dgm:prSet presAssocID="{427F41AB-EB5B-45D9-B0F5-C59599B7A1A7}" presName="compNode" presStyleCnt="0"/>
      <dgm:spPr/>
    </dgm:pt>
    <dgm:pt modelId="{D7F633B7-6933-4215-9530-771E424F0BBC}" type="pres">
      <dgm:prSet presAssocID="{427F41AB-EB5B-45D9-B0F5-C59599B7A1A7}" presName="bgRect" presStyleLbl="bgShp" presStyleIdx="1" presStyleCnt="4"/>
      <dgm:spPr/>
    </dgm:pt>
    <dgm:pt modelId="{E1FA3244-57BC-4548-933D-D7486C724DF7}" type="pres">
      <dgm:prSet presAssocID="{427F41AB-EB5B-45D9-B0F5-C59599B7A1A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Copyright"/>
        </a:ext>
      </dgm:extLst>
    </dgm:pt>
    <dgm:pt modelId="{4CED52D8-C7D7-461E-9393-95E257184C8B}" type="pres">
      <dgm:prSet presAssocID="{427F41AB-EB5B-45D9-B0F5-C59599B7A1A7}" presName="spaceRect" presStyleCnt="0"/>
      <dgm:spPr/>
    </dgm:pt>
    <dgm:pt modelId="{A0F0975F-FF46-4406-8EBF-FE20EA11B4E7}" type="pres">
      <dgm:prSet presAssocID="{427F41AB-EB5B-45D9-B0F5-C59599B7A1A7}" presName="parTx" presStyleLbl="revTx" presStyleIdx="1" presStyleCnt="4">
        <dgm:presLayoutVars>
          <dgm:chMax val="0"/>
          <dgm:chPref val="0"/>
        </dgm:presLayoutVars>
      </dgm:prSet>
      <dgm:spPr/>
    </dgm:pt>
    <dgm:pt modelId="{11C7698D-A013-42FB-9114-452CF90B4425}" type="pres">
      <dgm:prSet presAssocID="{2F3C9F68-9C16-4AD1-AEDF-35E70512C41C}" presName="sibTrans" presStyleCnt="0"/>
      <dgm:spPr/>
    </dgm:pt>
    <dgm:pt modelId="{B9078919-EC97-44A8-91C8-38179C542622}" type="pres">
      <dgm:prSet presAssocID="{705AC3B5-9056-44B3-B543-CD2BEA52BC16}" presName="compNode" presStyleCnt="0"/>
      <dgm:spPr/>
    </dgm:pt>
    <dgm:pt modelId="{91973349-1998-4126-AE4B-E24FE4D052CE}" type="pres">
      <dgm:prSet presAssocID="{705AC3B5-9056-44B3-B543-CD2BEA52BC16}" presName="bgRect" presStyleLbl="bgShp" presStyleIdx="2" presStyleCnt="4"/>
      <dgm:spPr/>
    </dgm:pt>
    <dgm:pt modelId="{C9082751-0F4C-4D5A-A9A7-9529004151CC}" type="pres">
      <dgm:prSet presAssocID="{705AC3B5-9056-44B3-B543-CD2BEA52BC1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067DA20-50E3-449C-AAFA-7E6F1B3DB2F9}" type="pres">
      <dgm:prSet presAssocID="{705AC3B5-9056-44B3-B543-CD2BEA52BC16}" presName="spaceRect" presStyleCnt="0"/>
      <dgm:spPr/>
    </dgm:pt>
    <dgm:pt modelId="{F0567603-D912-4E1B-81AB-50203674256D}" type="pres">
      <dgm:prSet presAssocID="{705AC3B5-9056-44B3-B543-CD2BEA52BC16}" presName="parTx" presStyleLbl="revTx" presStyleIdx="2" presStyleCnt="4">
        <dgm:presLayoutVars>
          <dgm:chMax val="0"/>
          <dgm:chPref val="0"/>
        </dgm:presLayoutVars>
      </dgm:prSet>
      <dgm:spPr/>
    </dgm:pt>
    <dgm:pt modelId="{A354713B-596A-4888-B2D2-59379ABB4BFF}" type="pres">
      <dgm:prSet presAssocID="{61EC48FB-B9B1-40A5-865D-CC517E8C2383}" presName="sibTrans" presStyleCnt="0"/>
      <dgm:spPr/>
    </dgm:pt>
    <dgm:pt modelId="{39E411BD-37F7-411F-ABC9-556440BDDE63}" type="pres">
      <dgm:prSet presAssocID="{34336171-5216-4A56-B1A4-9250083E6910}" presName="compNode" presStyleCnt="0"/>
      <dgm:spPr/>
    </dgm:pt>
    <dgm:pt modelId="{ED220D49-AC6A-466E-8C37-7D988C1C5F21}" type="pres">
      <dgm:prSet presAssocID="{34336171-5216-4A56-B1A4-9250083E6910}" presName="bgRect" presStyleLbl="bgShp" presStyleIdx="3" presStyleCnt="4"/>
      <dgm:spPr/>
    </dgm:pt>
    <dgm:pt modelId="{E8DAA984-63DF-48F3-9CE8-1B0A3E6AFFB5}" type="pres">
      <dgm:prSet presAssocID="{34336171-5216-4A56-B1A4-9250083E691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3994977F-B092-4228-8A88-8E58F1BFCBA2}" type="pres">
      <dgm:prSet presAssocID="{34336171-5216-4A56-B1A4-9250083E6910}" presName="spaceRect" presStyleCnt="0"/>
      <dgm:spPr/>
    </dgm:pt>
    <dgm:pt modelId="{4C5B4BF0-421F-4A0E-BCA0-A79B79B75222}" type="pres">
      <dgm:prSet presAssocID="{34336171-5216-4A56-B1A4-9250083E691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F6AD00E-4D3E-43F3-A3A2-61634409016F}" type="presOf" srcId="{705AC3B5-9056-44B3-B543-CD2BEA52BC16}" destId="{F0567603-D912-4E1B-81AB-50203674256D}" srcOrd="0" destOrd="0" presId="urn:microsoft.com/office/officeart/2018/2/layout/IconVerticalSolidList"/>
    <dgm:cxn modelId="{11AE4263-A0F1-45BC-A33E-30377E06B340}" type="presOf" srcId="{427F41AB-EB5B-45D9-B0F5-C59599B7A1A7}" destId="{A0F0975F-FF46-4406-8EBF-FE20EA11B4E7}" srcOrd="0" destOrd="0" presId="urn:microsoft.com/office/officeart/2018/2/layout/IconVerticalSolidList"/>
    <dgm:cxn modelId="{3BA14A6B-92AF-46AD-B350-D4A6F092AAA6}" srcId="{899BC983-224D-4A99-BA62-89089EA721E7}" destId="{C4FE696C-CDFC-47A9-B2F8-449A66357B2E}" srcOrd="0" destOrd="0" parTransId="{E2164C28-4D1E-4290-BD19-2924C8692973}" sibTransId="{6712E0D3-1398-4117-ADEA-5265A436AEEF}"/>
    <dgm:cxn modelId="{7890F978-07F0-4C8C-B68E-FCC61676DCAB}" srcId="{899BC983-224D-4A99-BA62-89089EA721E7}" destId="{427F41AB-EB5B-45D9-B0F5-C59599B7A1A7}" srcOrd="1" destOrd="0" parTransId="{D3D5928C-DF7E-4758-AAE7-DD4F64166FD1}" sibTransId="{2F3C9F68-9C16-4AD1-AEDF-35E70512C41C}"/>
    <dgm:cxn modelId="{88736F7F-CC72-4265-85D7-CC131268C801}" type="presOf" srcId="{C4FE696C-CDFC-47A9-B2F8-449A66357B2E}" destId="{9C29BD47-8AA9-4D99-B93E-99A3E678AA6E}" srcOrd="0" destOrd="0" presId="urn:microsoft.com/office/officeart/2018/2/layout/IconVerticalSolidList"/>
    <dgm:cxn modelId="{456200BD-E96A-43C2-8361-56501E86A6D6}" srcId="{899BC983-224D-4A99-BA62-89089EA721E7}" destId="{34336171-5216-4A56-B1A4-9250083E6910}" srcOrd="3" destOrd="0" parTransId="{E3E611D2-281A-409F-A673-3D7568873B20}" sibTransId="{07B9F6D0-B0CE-4186-8FFB-51AE65897D5F}"/>
    <dgm:cxn modelId="{23FE05CD-0454-4133-BEA2-7653B702EC12}" type="presOf" srcId="{34336171-5216-4A56-B1A4-9250083E6910}" destId="{4C5B4BF0-421F-4A0E-BCA0-A79B79B75222}" srcOrd="0" destOrd="0" presId="urn:microsoft.com/office/officeart/2018/2/layout/IconVerticalSolidList"/>
    <dgm:cxn modelId="{29FC88E8-3837-4EA0-915F-18A209F431C3}" srcId="{899BC983-224D-4A99-BA62-89089EA721E7}" destId="{705AC3B5-9056-44B3-B543-CD2BEA52BC16}" srcOrd="2" destOrd="0" parTransId="{EB557E53-84C5-4A6D-88CD-837601AA389F}" sibTransId="{61EC48FB-B9B1-40A5-865D-CC517E8C2383}"/>
    <dgm:cxn modelId="{E1100DEA-2E4B-46AB-907D-A70E3214B95B}" type="presOf" srcId="{899BC983-224D-4A99-BA62-89089EA721E7}" destId="{301FB7F3-90AC-4F92-818B-569C683B752F}" srcOrd="0" destOrd="0" presId="urn:microsoft.com/office/officeart/2018/2/layout/IconVerticalSolidList"/>
    <dgm:cxn modelId="{A15B0C19-10A9-4D07-97CB-4CB40F66AA0E}" type="presParOf" srcId="{301FB7F3-90AC-4F92-818B-569C683B752F}" destId="{233AE0B1-21AC-4419-B38B-D6AE76541D26}" srcOrd="0" destOrd="0" presId="urn:microsoft.com/office/officeart/2018/2/layout/IconVerticalSolidList"/>
    <dgm:cxn modelId="{DE2262FB-0F20-41E2-86A8-A3287101FE50}" type="presParOf" srcId="{233AE0B1-21AC-4419-B38B-D6AE76541D26}" destId="{7D66EC18-FF4E-4426-9AF5-79712DC592C6}" srcOrd="0" destOrd="0" presId="urn:microsoft.com/office/officeart/2018/2/layout/IconVerticalSolidList"/>
    <dgm:cxn modelId="{8ED66F61-982F-40C2-8F43-71AC252D276B}" type="presParOf" srcId="{233AE0B1-21AC-4419-B38B-D6AE76541D26}" destId="{E861C722-A916-4CA2-A73A-19BD626E4EF4}" srcOrd="1" destOrd="0" presId="urn:microsoft.com/office/officeart/2018/2/layout/IconVerticalSolidList"/>
    <dgm:cxn modelId="{37B52AAA-2CFE-47E2-B95A-6E347857B1E2}" type="presParOf" srcId="{233AE0B1-21AC-4419-B38B-D6AE76541D26}" destId="{D22F9828-A9A0-4D41-8E25-9005D52E2C3A}" srcOrd="2" destOrd="0" presId="urn:microsoft.com/office/officeart/2018/2/layout/IconVerticalSolidList"/>
    <dgm:cxn modelId="{23926EB9-A677-4BF5-A8A5-93F40CF3FDE1}" type="presParOf" srcId="{233AE0B1-21AC-4419-B38B-D6AE76541D26}" destId="{9C29BD47-8AA9-4D99-B93E-99A3E678AA6E}" srcOrd="3" destOrd="0" presId="urn:microsoft.com/office/officeart/2018/2/layout/IconVerticalSolidList"/>
    <dgm:cxn modelId="{F86045C6-F0BE-4522-92B2-4F8CCB2347D5}" type="presParOf" srcId="{301FB7F3-90AC-4F92-818B-569C683B752F}" destId="{FC60DD54-F047-43F2-9AF2-51098168C276}" srcOrd="1" destOrd="0" presId="urn:microsoft.com/office/officeart/2018/2/layout/IconVerticalSolidList"/>
    <dgm:cxn modelId="{77BCFEAB-FFED-498B-9DAE-E3421C4EF302}" type="presParOf" srcId="{301FB7F3-90AC-4F92-818B-569C683B752F}" destId="{121E180A-5429-4399-9F4D-1D735A2503E9}" srcOrd="2" destOrd="0" presId="urn:microsoft.com/office/officeart/2018/2/layout/IconVerticalSolidList"/>
    <dgm:cxn modelId="{E9BA96C7-9B2A-44FE-A421-F969DB893024}" type="presParOf" srcId="{121E180A-5429-4399-9F4D-1D735A2503E9}" destId="{D7F633B7-6933-4215-9530-771E424F0BBC}" srcOrd="0" destOrd="0" presId="urn:microsoft.com/office/officeart/2018/2/layout/IconVerticalSolidList"/>
    <dgm:cxn modelId="{0CE390CE-39DB-49D0-91B5-E424288569BE}" type="presParOf" srcId="{121E180A-5429-4399-9F4D-1D735A2503E9}" destId="{E1FA3244-57BC-4548-933D-D7486C724DF7}" srcOrd="1" destOrd="0" presId="urn:microsoft.com/office/officeart/2018/2/layout/IconVerticalSolidList"/>
    <dgm:cxn modelId="{4D2D3907-6E1C-4BFC-A282-035BB70D767A}" type="presParOf" srcId="{121E180A-5429-4399-9F4D-1D735A2503E9}" destId="{4CED52D8-C7D7-461E-9393-95E257184C8B}" srcOrd="2" destOrd="0" presId="urn:microsoft.com/office/officeart/2018/2/layout/IconVerticalSolidList"/>
    <dgm:cxn modelId="{E8777E25-4504-4721-AE96-9E921616F8B8}" type="presParOf" srcId="{121E180A-5429-4399-9F4D-1D735A2503E9}" destId="{A0F0975F-FF46-4406-8EBF-FE20EA11B4E7}" srcOrd="3" destOrd="0" presId="urn:microsoft.com/office/officeart/2018/2/layout/IconVerticalSolidList"/>
    <dgm:cxn modelId="{085880E8-5B4D-4EF8-951F-CB26619C28A8}" type="presParOf" srcId="{301FB7F3-90AC-4F92-818B-569C683B752F}" destId="{11C7698D-A013-42FB-9114-452CF90B4425}" srcOrd="3" destOrd="0" presId="urn:microsoft.com/office/officeart/2018/2/layout/IconVerticalSolidList"/>
    <dgm:cxn modelId="{681F5A41-A05F-4E3D-80DA-93220C1B983B}" type="presParOf" srcId="{301FB7F3-90AC-4F92-818B-569C683B752F}" destId="{B9078919-EC97-44A8-91C8-38179C542622}" srcOrd="4" destOrd="0" presId="urn:microsoft.com/office/officeart/2018/2/layout/IconVerticalSolidList"/>
    <dgm:cxn modelId="{EE539036-DFBC-45B7-A496-9CB8BDF1F35B}" type="presParOf" srcId="{B9078919-EC97-44A8-91C8-38179C542622}" destId="{91973349-1998-4126-AE4B-E24FE4D052CE}" srcOrd="0" destOrd="0" presId="urn:microsoft.com/office/officeart/2018/2/layout/IconVerticalSolidList"/>
    <dgm:cxn modelId="{554FC329-F261-4F26-A60A-64CB052610D4}" type="presParOf" srcId="{B9078919-EC97-44A8-91C8-38179C542622}" destId="{C9082751-0F4C-4D5A-A9A7-9529004151CC}" srcOrd="1" destOrd="0" presId="urn:microsoft.com/office/officeart/2018/2/layout/IconVerticalSolidList"/>
    <dgm:cxn modelId="{56C80634-D3CD-4A19-834C-9104C8CE8A12}" type="presParOf" srcId="{B9078919-EC97-44A8-91C8-38179C542622}" destId="{3067DA20-50E3-449C-AAFA-7E6F1B3DB2F9}" srcOrd="2" destOrd="0" presId="urn:microsoft.com/office/officeart/2018/2/layout/IconVerticalSolidList"/>
    <dgm:cxn modelId="{DD7F373F-7232-4BF0-BB8D-3D290D3F44CC}" type="presParOf" srcId="{B9078919-EC97-44A8-91C8-38179C542622}" destId="{F0567603-D912-4E1B-81AB-50203674256D}" srcOrd="3" destOrd="0" presId="urn:microsoft.com/office/officeart/2018/2/layout/IconVerticalSolidList"/>
    <dgm:cxn modelId="{2A6D68FC-3FE2-4D2A-94C7-AB108DF107A3}" type="presParOf" srcId="{301FB7F3-90AC-4F92-818B-569C683B752F}" destId="{A354713B-596A-4888-B2D2-59379ABB4BFF}" srcOrd="5" destOrd="0" presId="urn:microsoft.com/office/officeart/2018/2/layout/IconVerticalSolidList"/>
    <dgm:cxn modelId="{80FF01D0-4F02-4328-93CF-46DE71BC8E69}" type="presParOf" srcId="{301FB7F3-90AC-4F92-818B-569C683B752F}" destId="{39E411BD-37F7-411F-ABC9-556440BDDE63}" srcOrd="6" destOrd="0" presId="urn:microsoft.com/office/officeart/2018/2/layout/IconVerticalSolidList"/>
    <dgm:cxn modelId="{115ACBD8-55D0-46BD-8774-41D4A5580B5D}" type="presParOf" srcId="{39E411BD-37F7-411F-ABC9-556440BDDE63}" destId="{ED220D49-AC6A-466E-8C37-7D988C1C5F21}" srcOrd="0" destOrd="0" presId="urn:microsoft.com/office/officeart/2018/2/layout/IconVerticalSolidList"/>
    <dgm:cxn modelId="{99D09D6D-E8AE-4777-86FE-6E8021B0E845}" type="presParOf" srcId="{39E411BD-37F7-411F-ABC9-556440BDDE63}" destId="{E8DAA984-63DF-48F3-9CE8-1B0A3E6AFFB5}" srcOrd="1" destOrd="0" presId="urn:microsoft.com/office/officeart/2018/2/layout/IconVerticalSolidList"/>
    <dgm:cxn modelId="{1C5C446A-B677-4115-B73A-70330A26E194}" type="presParOf" srcId="{39E411BD-37F7-411F-ABC9-556440BDDE63}" destId="{3994977F-B092-4228-8A88-8E58F1BFCBA2}" srcOrd="2" destOrd="0" presId="urn:microsoft.com/office/officeart/2018/2/layout/IconVerticalSolidList"/>
    <dgm:cxn modelId="{AF2399F8-3EEC-4C4E-8347-E8031F5DA0AC}" type="presParOf" srcId="{39E411BD-37F7-411F-ABC9-556440BDDE63}" destId="{4C5B4BF0-421F-4A0E-BCA0-A79B79B752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9A722B-54F4-4AB4-BB16-F4FC51DB183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6E7A719-C072-4A26-A902-5A49C93D5F1A}">
      <dgm:prSet custT="1"/>
      <dgm:spPr/>
      <dgm:t>
        <a:bodyPr/>
        <a:lstStyle/>
        <a:p>
          <a:pPr>
            <a:defRPr cap="all"/>
          </a:pPr>
          <a:r>
            <a:rPr lang="en-US" sz="1400" b="1"/>
            <a:t>Database of Centers and Clubs </a:t>
          </a:r>
        </a:p>
      </dgm:t>
    </dgm:pt>
    <dgm:pt modelId="{2EFED79C-FA72-4D86-9A0E-E7B9068B78A5}" type="parTrans" cxnId="{B5185276-CA41-47ED-8F36-B396E557EE45}">
      <dgm:prSet/>
      <dgm:spPr/>
      <dgm:t>
        <a:bodyPr/>
        <a:lstStyle/>
        <a:p>
          <a:endParaRPr lang="en-US" sz="2000" b="1"/>
        </a:p>
      </dgm:t>
    </dgm:pt>
    <dgm:pt modelId="{8020F0B5-F135-4275-9F13-9DF1DA5AB50D}" type="sibTrans" cxnId="{B5185276-CA41-47ED-8F36-B396E557EE45}">
      <dgm:prSet/>
      <dgm:spPr/>
      <dgm:t>
        <a:bodyPr/>
        <a:lstStyle/>
        <a:p>
          <a:endParaRPr lang="en-US" sz="2000" b="1"/>
        </a:p>
      </dgm:t>
    </dgm:pt>
    <dgm:pt modelId="{4CECC8BF-3B87-40A7-8C5E-7116C1C99924}">
      <dgm:prSet custT="1"/>
      <dgm:spPr/>
      <dgm:t>
        <a:bodyPr/>
        <a:lstStyle/>
        <a:p>
          <a:pPr>
            <a:defRPr cap="all"/>
          </a:pPr>
          <a:r>
            <a:rPr lang="en-US" sz="1400" b="1" err="1"/>
            <a:t>KazRoboProject</a:t>
          </a:r>
          <a:r>
            <a:rPr lang="en-US" sz="1400" b="1"/>
            <a:t> Contest</a:t>
          </a:r>
        </a:p>
      </dgm:t>
    </dgm:pt>
    <dgm:pt modelId="{A7EC203D-1199-4DF2-B18C-5F2F6E70411E}" type="parTrans" cxnId="{602A940C-3A08-4BB3-BE98-9A31EB970297}">
      <dgm:prSet/>
      <dgm:spPr/>
      <dgm:t>
        <a:bodyPr/>
        <a:lstStyle/>
        <a:p>
          <a:endParaRPr lang="en-US" sz="2000" b="1"/>
        </a:p>
      </dgm:t>
    </dgm:pt>
    <dgm:pt modelId="{1D36CACB-7A3E-4D81-AD63-D499B1039185}" type="sibTrans" cxnId="{602A940C-3A08-4BB3-BE98-9A31EB970297}">
      <dgm:prSet/>
      <dgm:spPr/>
      <dgm:t>
        <a:bodyPr/>
        <a:lstStyle/>
        <a:p>
          <a:endParaRPr lang="en-US" sz="2000" b="1"/>
        </a:p>
      </dgm:t>
    </dgm:pt>
    <dgm:pt modelId="{89D523D8-483B-4DFA-B958-ABFA8512FFA8}">
      <dgm:prSet custT="1"/>
      <dgm:spPr/>
      <dgm:t>
        <a:bodyPr/>
        <a:lstStyle/>
        <a:p>
          <a:pPr>
            <a:defRPr cap="all"/>
          </a:pPr>
          <a:r>
            <a:rPr lang="en-US" sz="1400" b="1"/>
            <a:t>KazRoboSport Championship</a:t>
          </a:r>
        </a:p>
      </dgm:t>
    </dgm:pt>
    <dgm:pt modelId="{DA8511D4-2982-4883-9DA5-AA18E95F8E37}" type="parTrans" cxnId="{71D20B12-13EE-448E-9C21-11C36ACBB76E}">
      <dgm:prSet/>
      <dgm:spPr/>
      <dgm:t>
        <a:bodyPr/>
        <a:lstStyle/>
        <a:p>
          <a:endParaRPr lang="en-US" sz="2000" b="1"/>
        </a:p>
      </dgm:t>
    </dgm:pt>
    <dgm:pt modelId="{1B915A1E-E778-4B0B-91B8-A2836E51C030}" type="sibTrans" cxnId="{71D20B12-13EE-448E-9C21-11C36ACBB76E}">
      <dgm:prSet/>
      <dgm:spPr/>
      <dgm:t>
        <a:bodyPr/>
        <a:lstStyle/>
        <a:p>
          <a:endParaRPr lang="en-US" sz="2000" b="1"/>
        </a:p>
      </dgm:t>
    </dgm:pt>
    <dgm:pt modelId="{46ABA191-392C-4578-A5BC-6A60C2BCA893}">
      <dgm:prSet custT="1"/>
      <dgm:spPr/>
      <dgm:t>
        <a:bodyPr/>
        <a:lstStyle/>
        <a:p>
          <a:pPr>
            <a:defRPr cap="all"/>
          </a:pPr>
          <a:r>
            <a:rPr lang="en-US" sz="1400" b="1"/>
            <a:t>Fund rising, looking for sponsors and support</a:t>
          </a:r>
        </a:p>
      </dgm:t>
    </dgm:pt>
    <dgm:pt modelId="{23053C52-D659-44D9-823F-CB8B2BA9ED4E}" type="parTrans" cxnId="{20506A46-75CE-43C9-A1A1-54373724B0DD}">
      <dgm:prSet/>
      <dgm:spPr/>
      <dgm:t>
        <a:bodyPr/>
        <a:lstStyle/>
        <a:p>
          <a:endParaRPr lang="en-US" sz="2000" b="1"/>
        </a:p>
      </dgm:t>
    </dgm:pt>
    <dgm:pt modelId="{6933B116-4A2F-400F-A4A7-91EB8C5A47F6}" type="sibTrans" cxnId="{20506A46-75CE-43C9-A1A1-54373724B0DD}">
      <dgm:prSet/>
      <dgm:spPr/>
      <dgm:t>
        <a:bodyPr/>
        <a:lstStyle/>
        <a:p>
          <a:endParaRPr lang="en-US" sz="2000" b="1"/>
        </a:p>
      </dgm:t>
    </dgm:pt>
    <dgm:pt modelId="{C36F2ACA-A2D9-475D-A84F-0DDAC45E0C3B}">
      <dgm:prSet custT="1"/>
      <dgm:spPr/>
      <dgm:t>
        <a:bodyPr/>
        <a:lstStyle/>
        <a:p>
          <a:pPr>
            <a:defRPr cap="all"/>
          </a:pPr>
          <a:r>
            <a:rPr lang="en-US" sz="1400" b="1"/>
            <a:t>Consulting for local schools, clubs and centers</a:t>
          </a:r>
        </a:p>
      </dgm:t>
    </dgm:pt>
    <dgm:pt modelId="{4FBBD53D-0B5D-45FC-8EC5-2F303DBACEE9}" type="parTrans" cxnId="{BB5CD581-D7AE-4FEA-8F38-06EF1045A2E3}">
      <dgm:prSet/>
      <dgm:spPr/>
      <dgm:t>
        <a:bodyPr/>
        <a:lstStyle/>
        <a:p>
          <a:endParaRPr lang="en-US" sz="2000" b="1"/>
        </a:p>
      </dgm:t>
    </dgm:pt>
    <dgm:pt modelId="{825212F1-D3B2-49A0-A26D-570CCA61A49B}" type="sibTrans" cxnId="{BB5CD581-D7AE-4FEA-8F38-06EF1045A2E3}">
      <dgm:prSet/>
      <dgm:spPr/>
      <dgm:t>
        <a:bodyPr/>
        <a:lstStyle/>
        <a:p>
          <a:endParaRPr lang="en-US" sz="2000" b="1"/>
        </a:p>
      </dgm:t>
    </dgm:pt>
    <dgm:pt modelId="{DCD54948-7379-419A-AF96-B00A891093E8}">
      <dgm:prSet custT="1"/>
      <dgm:spPr/>
      <dgm:t>
        <a:bodyPr/>
        <a:lstStyle/>
        <a:p>
          <a:pPr>
            <a:defRPr cap="all"/>
          </a:pPr>
          <a:r>
            <a:rPr lang="en-US" sz="1400" b="1"/>
            <a:t>Analyzing the local and international trends</a:t>
          </a:r>
        </a:p>
      </dgm:t>
    </dgm:pt>
    <dgm:pt modelId="{ED42FA54-786B-44E0-A5AB-120C743E4A3B}" type="parTrans" cxnId="{0EEC7AD2-6364-4DBC-B130-252E7AA8FEB0}">
      <dgm:prSet/>
      <dgm:spPr/>
      <dgm:t>
        <a:bodyPr/>
        <a:lstStyle/>
        <a:p>
          <a:endParaRPr lang="en-US" sz="2000" b="1"/>
        </a:p>
      </dgm:t>
    </dgm:pt>
    <dgm:pt modelId="{30CA316B-933C-4642-A2B5-4A0C340CD5D0}" type="sibTrans" cxnId="{0EEC7AD2-6364-4DBC-B130-252E7AA8FEB0}">
      <dgm:prSet/>
      <dgm:spPr/>
      <dgm:t>
        <a:bodyPr/>
        <a:lstStyle/>
        <a:p>
          <a:endParaRPr lang="en-US" sz="2000" b="1"/>
        </a:p>
      </dgm:t>
    </dgm:pt>
    <dgm:pt modelId="{ED17AE70-0084-488B-BF05-40BEACE71A93}">
      <dgm:prSet custT="1"/>
      <dgm:spPr/>
      <dgm:t>
        <a:bodyPr/>
        <a:lstStyle/>
        <a:p>
          <a:pPr>
            <a:defRPr cap="all"/>
          </a:pPr>
          <a:r>
            <a:rPr lang="en-US" sz="1400" b="1"/>
            <a:t>Supporting teachers and kids</a:t>
          </a:r>
        </a:p>
      </dgm:t>
    </dgm:pt>
    <dgm:pt modelId="{91141756-1FB8-4D20-A0A0-80D08BB12523}" type="parTrans" cxnId="{07D8CEE2-DDF9-48A6-BF35-0B431A5ABFDA}">
      <dgm:prSet/>
      <dgm:spPr/>
      <dgm:t>
        <a:bodyPr/>
        <a:lstStyle/>
        <a:p>
          <a:endParaRPr lang="en-US" sz="2000" b="1"/>
        </a:p>
      </dgm:t>
    </dgm:pt>
    <dgm:pt modelId="{59CF0F3C-6A39-41D6-AB6E-23B49EE9786C}" type="sibTrans" cxnId="{07D8CEE2-DDF9-48A6-BF35-0B431A5ABFDA}">
      <dgm:prSet/>
      <dgm:spPr/>
      <dgm:t>
        <a:bodyPr/>
        <a:lstStyle/>
        <a:p>
          <a:endParaRPr lang="en-US" sz="2000" b="1"/>
        </a:p>
      </dgm:t>
    </dgm:pt>
    <dgm:pt modelId="{4A1C81C8-7CE5-403C-9F8C-B5BAB4474EDC}" type="pres">
      <dgm:prSet presAssocID="{CB9A722B-54F4-4AB4-BB16-F4FC51DB1831}" presName="root" presStyleCnt="0">
        <dgm:presLayoutVars>
          <dgm:dir/>
          <dgm:resizeHandles val="exact"/>
        </dgm:presLayoutVars>
      </dgm:prSet>
      <dgm:spPr/>
    </dgm:pt>
    <dgm:pt modelId="{7F1699ED-9B5A-4CFC-8AD1-F61F40AC7CBA}" type="pres">
      <dgm:prSet presAssocID="{66E7A719-C072-4A26-A902-5A49C93D5F1A}" presName="compNode" presStyleCnt="0"/>
      <dgm:spPr/>
    </dgm:pt>
    <dgm:pt modelId="{835D86CF-0453-44DA-9435-5B61D91CE502}" type="pres">
      <dgm:prSet presAssocID="{66E7A719-C072-4A26-A902-5A49C93D5F1A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1C7BD1DD-DE27-4344-9B9E-8FD48E588583}" type="pres">
      <dgm:prSet presAssocID="{66E7A719-C072-4A26-A902-5A49C93D5F1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7796A38-F9C5-4DBD-8524-77A72C41C0B3}" type="pres">
      <dgm:prSet presAssocID="{66E7A719-C072-4A26-A902-5A49C93D5F1A}" presName="spaceRect" presStyleCnt="0"/>
      <dgm:spPr/>
    </dgm:pt>
    <dgm:pt modelId="{AC1FA817-8686-4621-BDBA-EB6E0946C33E}" type="pres">
      <dgm:prSet presAssocID="{66E7A719-C072-4A26-A902-5A49C93D5F1A}" presName="textRect" presStyleLbl="revTx" presStyleIdx="0" presStyleCnt="7">
        <dgm:presLayoutVars>
          <dgm:chMax val="1"/>
          <dgm:chPref val="1"/>
        </dgm:presLayoutVars>
      </dgm:prSet>
      <dgm:spPr/>
    </dgm:pt>
    <dgm:pt modelId="{B5B2D7E9-ACAF-4007-ACCE-9F53CC1D6DC5}" type="pres">
      <dgm:prSet presAssocID="{8020F0B5-F135-4275-9F13-9DF1DA5AB50D}" presName="sibTrans" presStyleCnt="0"/>
      <dgm:spPr/>
    </dgm:pt>
    <dgm:pt modelId="{8121D799-DEE9-4608-BA23-C39A4A171852}" type="pres">
      <dgm:prSet presAssocID="{4CECC8BF-3B87-40A7-8C5E-7116C1C99924}" presName="compNode" presStyleCnt="0"/>
      <dgm:spPr/>
    </dgm:pt>
    <dgm:pt modelId="{FCC2B962-B072-4076-A4E7-A57B2AF1A3E9}" type="pres">
      <dgm:prSet presAssocID="{4CECC8BF-3B87-40A7-8C5E-7116C1C99924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9FAF6EE2-6D62-4B4A-AB01-1F9AADE3E83F}" type="pres">
      <dgm:prSet presAssocID="{4CECC8BF-3B87-40A7-8C5E-7116C1C9992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35D5A559-498B-48EC-8288-6C41FC0D82AB}" type="pres">
      <dgm:prSet presAssocID="{4CECC8BF-3B87-40A7-8C5E-7116C1C99924}" presName="spaceRect" presStyleCnt="0"/>
      <dgm:spPr/>
    </dgm:pt>
    <dgm:pt modelId="{3D80B69F-5730-4734-A81D-5286598C6C4C}" type="pres">
      <dgm:prSet presAssocID="{4CECC8BF-3B87-40A7-8C5E-7116C1C99924}" presName="textRect" presStyleLbl="revTx" presStyleIdx="1" presStyleCnt="7">
        <dgm:presLayoutVars>
          <dgm:chMax val="1"/>
          <dgm:chPref val="1"/>
        </dgm:presLayoutVars>
      </dgm:prSet>
      <dgm:spPr/>
    </dgm:pt>
    <dgm:pt modelId="{C953222E-A42E-4DB1-B07C-A5CCF3D9D05F}" type="pres">
      <dgm:prSet presAssocID="{1D36CACB-7A3E-4D81-AD63-D499B1039185}" presName="sibTrans" presStyleCnt="0"/>
      <dgm:spPr/>
    </dgm:pt>
    <dgm:pt modelId="{889B3855-AB1A-41B9-8922-2C1F05B9CC78}" type="pres">
      <dgm:prSet presAssocID="{89D523D8-483B-4DFA-B958-ABFA8512FFA8}" presName="compNode" presStyleCnt="0"/>
      <dgm:spPr/>
    </dgm:pt>
    <dgm:pt modelId="{3B4FF3C7-63B6-44BA-AEFF-6921F1D85EF1}" type="pres">
      <dgm:prSet presAssocID="{89D523D8-483B-4DFA-B958-ABFA8512FFA8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3122E9AA-5D94-41E2-BDEF-7BD9D7D73311}" type="pres">
      <dgm:prSet presAssocID="{89D523D8-483B-4DFA-B958-ABFA8512FFA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8E2F161D-2040-4085-B701-AC22A67A34EA}" type="pres">
      <dgm:prSet presAssocID="{89D523D8-483B-4DFA-B958-ABFA8512FFA8}" presName="spaceRect" presStyleCnt="0"/>
      <dgm:spPr/>
    </dgm:pt>
    <dgm:pt modelId="{BD9F87B9-28B9-4C82-93CB-A6DF70B4071D}" type="pres">
      <dgm:prSet presAssocID="{89D523D8-483B-4DFA-B958-ABFA8512FFA8}" presName="textRect" presStyleLbl="revTx" presStyleIdx="2" presStyleCnt="7">
        <dgm:presLayoutVars>
          <dgm:chMax val="1"/>
          <dgm:chPref val="1"/>
        </dgm:presLayoutVars>
      </dgm:prSet>
      <dgm:spPr/>
    </dgm:pt>
    <dgm:pt modelId="{CB67000C-0526-47BE-A00E-B397A7A396C9}" type="pres">
      <dgm:prSet presAssocID="{1B915A1E-E778-4B0B-91B8-A2836E51C030}" presName="sibTrans" presStyleCnt="0"/>
      <dgm:spPr/>
    </dgm:pt>
    <dgm:pt modelId="{E37609BB-EB85-4EB7-8099-42C7C7640FE3}" type="pres">
      <dgm:prSet presAssocID="{46ABA191-392C-4578-A5BC-6A60C2BCA893}" presName="compNode" presStyleCnt="0"/>
      <dgm:spPr/>
    </dgm:pt>
    <dgm:pt modelId="{802B9AEE-DDCB-43CA-89B1-8420BC32C8EE}" type="pres">
      <dgm:prSet presAssocID="{46ABA191-392C-4578-A5BC-6A60C2BCA893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D13CD0E0-D110-4C14-903E-E8BF3B94335F}" type="pres">
      <dgm:prSet presAssocID="{46ABA191-392C-4578-A5BC-6A60C2BCA89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FFC0955-FCCE-4BB5-942A-215CE33AC081}" type="pres">
      <dgm:prSet presAssocID="{46ABA191-392C-4578-A5BC-6A60C2BCA893}" presName="spaceRect" presStyleCnt="0"/>
      <dgm:spPr/>
    </dgm:pt>
    <dgm:pt modelId="{8E1C363F-C7D8-4F89-AEEF-12520304F690}" type="pres">
      <dgm:prSet presAssocID="{46ABA191-392C-4578-A5BC-6A60C2BCA893}" presName="textRect" presStyleLbl="revTx" presStyleIdx="3" presStyleCnt="7">
        <dgm:presLayoutVars>
          <dgm:chMax val="1"/>
          <dgm:chPref val="1"/>
        </dgm:presLayoutVars>
      </dgm:prSet>
      <dgm:spPr/>
    </dgm:pt>
    <dgm:pt modelId="{D825D576-704D-4987-BDC7-ACBFE2595588}" type="pres">
      <dgm:prSet presAssocID="{6933B116-4A2F-400F-A4A7-91EB8C5A47F6}" presName="sibTrans" presStyleCnt="0"/>
      <dgm:spPr/>
    </dgm:pt>
    <dgm:pt modelId="{85976B4A-2389-4B95-B87A-72D36F65C227}" type="pres">
      <dgm:prSet presAssocID="{C36F2ACA-A2D9-475D-A84F-0DDAC45E0C3B}" presName="compNode" presStyleCnt="0"/>
      <dgm:spPr/>
    </dgm:pt>
    <dgm:pt modelId="{8C1B671E-1A4C-4BFD-8607-17A606DE8114}" type="pres">
      <dgm:prSet presAssocID="{C36F2ACA-A2D9-475D-A84F-0DDAC45E0C3B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7F9755FE-E036-4B5C-94F5-544C8E8E3526}" type="pres">
      <dgm:prSet presAssocID="{C36F2ACA-A2D9-475D-A84F-0DDAC45E0C3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0F6668D2-8887-4EA2-8215-82834EB31D06}" type="pres">
      <dgm:prSet presAssocID="{C36F2ACA-A2D9-475D-A84F-0DDAC45E0C3B}" presName="spaceRect" presStyleCnt="0"/>
      <dgm:spPr/>
    </dgm:pt>
    <dgm:pt modelId="{2883ADD7-A874-4900-9026-3F2904A5FBB4}" type="pres">
      <dgm:prSet presAssocID="{C36F2ACA-A2D9-475D-A84F-0DDAC45E0C3B}" presName="textRect" presStyleLbl="revTx" presStyleIdx="4" presStyleCnt="7">
        <dgm:presLayoutVars>
          <dgm:chMax val="1"/>
          <dgm:chPref val="1"/>
        </dgm:presLayoutVars>
      </dgm:prSet>
      <dgm:spPr/>
    </dgm:pt>
    <dgm:pt modelId="{3E8A2B8A-31B3-4241-8E6F-65B21FF4C298}" type="pres">
      <dgm:prSet presAssocID="{825212F1-D3B2-49A0-A26D-570CCA61A49B}" presName="sibTrans" presStyleCnt="0"/>
      <dgm:spPr/>
    </dgm:pt>
    <dgm:pt modelId="{0E8BB277-2D94-4D72-9208-A0D6055FBD07}" type="pres">
      <dgm:prSet presAssocID="{DCD54948-7379-419A-AF96-B00A891093E8}" presName="compNode" presStyleCnt="0"/>
      <dgm:spPr/>
    </dgm:pt>
    <dgm:pt modelId="{C1E93F99-1CCD-492A-A79A-16AC31D254D5}" type="pres">
      <dgm:prSet presAssocID="{DCD54948-7379-419A-AF96-B00A891093E8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395CA08B-7A51-4F2A-AD6D-DF99940740A2}" type="pres">
      <dgm:prSet presAssocID="{DCD54948-7379-419A-AF96-B00A891093E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5DDBFCF8-106D-4FF7-9F4D-B6AA1F151113}" type="pres">
      <dgm:prSet presAssocID="{DCD54948-7379-419A-AF96-B00A891093E8}" presName="spaceRect" presStyleCnt="0"/>
      <dgm:spPr/>
    </dgm:pt>
    <dgm:pt modelId="{5C0434CB-2AAF-4C27-B6CD-94CFE44EB02D}" type="pres">
      <dgm:prSet presAssocID="{DCD54948-7379-419A-AF96-B00A891093E8}" presName="textRect" presStyleLbl="revTx" presStyleIdx="5" presStyleCnt="7">
        <dgm:presLayoutVars>
          <dgm:chMax val="1"/>
          <dgm:chPref val="1"/>
        </dgm:presLayoutVars>
      </dgm:prSet>
      <dgm:spPr/>
    </dgm:pt>
    <dgm:pt modelId="{2AFCCFFB-AFA3-4B5F-9615-5CEA46D69482}" type="pres">
      <dgm:prSet presAssocID="{30CA316B-933C-4642-A2B5-4A0C340CD5D0}" presName="sibTrans" presStyleCnt="0"/>
      <dgm:spPr/>
    </dgm:pt>
    <dgm:pt modelId="{CBAC1B3C-C6B7-40CD-AE56-98705F611B8C}" type="pres">
      <dgm:prSet presAssocID="{ED17AE70-0084-488B-BF05-40BEACE71A93}" presName="compNode" presStyleCnt="0"/>
      <dgm:spPr/>
    </dgm:pt>
    <dgm:pt modelId="{E2401108-68AF-4117-A70A-D2A7AEA016F0}" type="pres">
      <dgm:prSet presAssocID="{ED17AE70-0084-488B-BF05-40BEACE71A93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F2427DF-596B-4022-A7FF-BFAEDBAEBB96}" type="pres">
      <dgm:prSet presAssocID="{ED17AE70-0084-488B-BF05-40BEACE71A9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36FB15EE-6C09-4D15-BE03-871E785821DB}" type="pres">
      <dgm:prSet presAssocID="{ED17AE70-0084-488B-BF05-40BEACE71A93}" presName="spaceRect" presStyleCnt="0"/>
      <dgm:spPr/>
    </dgm:pt>
    <dgm:pt modelId="{0ECCA4E4-29FB-428F-97A3-ADF4627FC958}" type="pres">
      <dgm:prSet presAssocID="{ED17AE70-0084-488B-BF05-40BEACE71A93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36A9B500-1F7C-4FB0-8EBB-2BB4EE8AD478}" type="presOf" srcId="{89D523D8-483B-4DFA-B958-ABFA8512FFA8}" destId="{BD9F87B9-28B9-4C82-93CB-A6DF70B4071D}" srcOrd="0" destOrd="0" presId="urn:microsoft.com/office/officeart/2018/5/layout/IconLeafLabelList"/>
    <dgm:cxn modelId="{602A940C-3A08-4BB3-BE98-9A31EB970297}" srcId="{CB9A722B-54F4-4AB4-BB16-F4FC51DB1831}" destId="{4CECC8BF-3B87-40A7-8C5E-7116C1C99924}" srcOrd="1" destOrd="0" parTransId="{A7EC203D-1199-4DF2-B18C-5F2F6E70411E}" sibTransId="{1D36CACB-7A3E-4D81-AD63-D499B1039185}"/>
    <dgm:cxn modelId="{C0993511-8EAF-45BB-90C3-10CE665AB1B9}" type="presOf" srcId="{46ABA191-392C-4578-A5BC-6A60C2BCA893}" destId="{8E1C363F-C7D8-4F89-AEEF-12520304F690}" srcOrd="0" destOrd="0" presId="urn:microsoft.com/office/officeart/2018/5/layout/IconLeafLabelList"/>
    <dgm:cxn modelId="{71D20B12-13EE-448E-9C21-11C36ACBB76E}" srcId="{CB9A722B-54F4-4AB4-BB16-F4FC51DB1831}" destId="{89D523D8-483B-4DFA-B958-ABFA8512FFA8}" srcOrd="2" destOrd="0" parTransId="{DA8511D4-2982-4883-9DA5-AA18E95F8E37}" sibTransId="{1B915A1E-E778-4B0B-91B8-A2836E51C030}"/>
    <dgm:cxn modelId="{49EE9716-E4A1-4646-8C59-F4DFFF04263D}" type="presOf" srcId="{ED17AE70-0084-488B-BF05-40BEACE71A93}" destId="{0ECCA4E4-29FB-428F-97A3-ADF4627FC958}" srcOrd="0" destOrd="0" presId="urn:microsoft.com/office/officeart/2018/5/layout/IconLeafLabelList"/>
    <dgm:cxn modelId="{20506A46-75CE-43C9-A1A1-54373724B0DD}" srcId="{CB9A722B-54F4-4AB4-BB16-F4FC51DB1831}" destId="{46ABA191-392C-4578-A5BC-6A60C2BCA893}" srcOrd="3" destOrd="0" parTransId="{23053C52-D659-44D9-823F-CB8B2BA9ED4E}" sibTransId="{6933B116-4A2F-400F-A4A7-91EB8C5A47F6}"/>
    <dgm:cxn modelId="{15E3D76D-D248-4F18-82BE-403302EB3B60}" type="presOf" srcId="{C36F2ACA-A2D9-475D-A84F-0DDAC45E0C3B}" destId="{2883ADD7-A874-4900-9026-3F2904A5FBB4}" srcOrd="0" destOrd="0" presId="urn:microsoft.com/office/officeart/2018/5/layout/IconLeafLabelList"/>
    <dgm:cxn modelId="{0A332770-9830-4754-9189-10484919D8F6}" type="presOf" srcId="{CB9A722B-54F4-4AB4-BB16-F4FC51DB1831}" destId="{4A1C81C8-7CE5-403C-9F8C-B5BAB4474EDC}" srcOrd="0" destOrd="0" presId="urn:microsoft.com/office/officeart/2018/5/layout/IconLeafLabelList"/>
    <dgm:cxn modelId="{B5185276-CA41-47ED-8F36-B396E557EE45}" srcId="{CB9A722B-54F4-4AB4-BB16-F4FC51DB1831}" destId="{66E7A719-C072-4A26-A902-5A49C93D5F1A}" srcOrd="0" destOrd="0" parTransId="{2EFED79C-FA72-4D86-9A0E-E7B9068B78A5}" sibTransId="{8020F0B5-F135-4275-9F13-9DF1DA5AB50D}"/>
    <dgm:cxn modelId="{BB5CD581-D7AE-4FEA-8F38-06EF1045A2E3}" srcId="{CB9A722B-54F4-4AB4-BB16-F4FC51DB1831}" destId="{C36F2ACA-A2D9-475D-A84F-0DDAC45E0C3B}" srcOrd="4" destOrd="0" parTransId="{4FBBD53D-0B5D-45FC-8EC5-2F303DBACEE9}" sibTransId="{825212F1-D3B2-49A0-A26D-570CCA61A49B}"/>
    <dgm:cxn modelId="{0EEC7AD2-6364-4DBC-B130-252E7AA8FEB0}" srcId="{CB9A722B-54F4-4AB4-BB16-F4FC51DB1831}" destId="{DCD54948-7379-419A-AF96-B00A891093E8}" srcOrd="5" destOrd="0" parTransId="{ED42FA54-786B-44E0-A5AB-120C743E4A3B}" sibTransId="{30CA316B-933C-4642-A2B5-4A0C340CD5D0}"/>
    <dgm:cxn modelId="{A97F2BDF-3BDB-4EEB-BFBC-37DC45FC31B5}" type="presOf" srcId="{4CECC8BF-3B87-40A7-8C5E-7116C1C99924}" destId="{3D80B69F-5730-4734-A81D-5286598C6C4C}" srcOrd="0" destOrd="0" presId="urn:microsoft.com/office/officeart/2018/5/layout/IconLeafLabelList"/>
    <dgm:cxn modelId="{07D8CEE2-DDF9-48A6-BF35-0B431A5ABFDA}" srcId="{CB9A722B-54F4-4AB4-BB16-F4FC51DB1831}" destId="{ED17AE70-0084-488B-BF05-40BEACE71A93}" srcOrd="6" destOrd="0" parTransId="{91141756-1FB8-4D20-A0A0-80D08BB12523}" sibTransId="{59CF0F3C-6A39-41D6-AB6E-23B49EE9786C}"/>
    <dgm:cxn modelId="{12BF8FEE-59D9-4698-9BDF-8D3BECEABEDE}" type="presOf" srcId="{66E7A719-C072-4A26-A902-5A49C93D5F1A}" destId="{AC1FA817-8686-4621-BDBA-EB6E0946C33E}" srcOrd="0" destOrd="0" presId="urn:microsoft.com/office/officeart/2018/5/layout/IconLeafLabelList"/>
    <dgm:cxn modelId="{B0CB06F9-BA27-4623-A6D6-E394E206FB12}" type="presOf" srcId="{DCD54948-7379-419A-AF96-B00A891093E8}" destId="{5C0434CB-2AAF-4C27-B6CD-94CFE44EB02D}" srcOrd="0" destOrd="0" presId="urn:microsoft.com/office/officeart/2018/5/layout/IconLeafLabelList"/>
    <dgm:cxn modelId="{0C696558-6BF7-40EA-AAA7-D0AD52FF26FD}" type="presParOf" srcId="{4A1C81C8-7CE5-403C-9F8C-B5BAB4474EDC}" destId="{7F1699ED-9B5A-4CFC-8AD1-F61F40AC7CBA}" srcOrd="0" destOrd="0" presId="urn:microsoft.com/office/officeart/2018/5/layout/IconLeafLabelList"/>
    <dgm:cxn modelId="{36B012DF-A45C-42EA-9F77-AC57D95259E1}" type="presParOf" srcId="{7F1699ED-9B5A-4CFC-8AD1-F61F40AC7CBA}" destId="{835D86CF-0453-44DA-9435-5B61D91CE502}" srcOrd="0" destOrd="0" presId="urn:microsoft.com/office/officeart/2018/5/layout/IconLeafLabelList"/>
    <dgm:cxn modelId="{64FAB837-0C93-4113-A88D-157C74826655}" type="presParOf" srcId="{7F1699ED-9B5A-4CFC-8AD1-F61F40AC7CBA}" destId="{1C7BD1DD-DE27-4344-9B9E-8FD48E588583}" srcOrd="1" destOrd="0" presId="urn:microsoft.com/office/officeart/2018/5/layout/IconLeafLabelList"/>
    <dgm:cxn modelId="{47647772-BE31-4BE4-8F04-CC09388CD41E}" type="presParOf" srcId="{7F1699ED-9B5A-4CFC-8AD1-F61F40AC7CBA}" destId="{17796A38-F9C5-4DBD-8524-77A72C41C0B3}" srcOrd="2" destOrd="0" presId="urn:microsoft.com/office/officeart/2018/5/layout/IconLeafLabelList"/>
    <dgm:cxn modelId="{34F97B3A-E01D-4E5A-B7D0-9973E25CEE35}" type="presParOf" srcId="{7F1699ED-9B5A-4CFC-8AD1-F61F40AC7CBA}" destId="{AC1FA817-8686-4621-BDBA-EB6E0946C33E}" srcOrd="3" destOrd="0" presId="urn:microsoft.com/office/officeart/2018/5/layout/IconLeafLabelList"/>
    <dgm:cxn modelId="{F466DE01-EFF8-454E-8D08-EB9E894B14AC}" type="presParOf" srcId="{4A1C81C8-7CE5-403C-9F8C-B5BAB4474EDC}" destId="{B5B2D7E9-ACAF-4007-ACCE-9F53CC1D6DC5}" srcOrd="1" destOrd="0" presId="urn:microsoft.com/office/officeart/2018/5/layout/IconLeafLabelList"/>
    <dgm:cxn modelId="{A73CCBD8-2122-4203-95D5-DE803C17DA17}" type="presParOf" srcId="{4A1C81C8-7CE5-403C-9F8C-B5BAB4474EDC}" destId="{8121D799-DEE9-4608-BA23-C39A4A171852}" srcOrd="2" destOrd="0" presId="urn:microsoft.com/office/officeart/2018/5/layout/IconLeafLabelList"/>
    <dgm:cxn modelId="{C5966DFC-0E8C-46F0-A5FD-0761CF8D1D83}" type="presParOf" srcId="{8121D799-DEE9-4608-BA23-C39A4A171852}" destId="{FCC2B962-B072-4076-A4E7-A57B2AF1A3E9}" srcOrd="0" destOrd="0" presId="urn:microsoft.com/office/officeart/2018/5/layout/IconLeafLabelList"/>
    <dgm:cxn modelId="{028F00BB-BAFC-490C-A5CF-CDB542F8B843}" type="presParOf" srcId="{8121D799-DEE9-4608-BA23-C39A4A171852}" destId="{9FAF6EE2-6D62-4B4A-AB01-1F9AADE3E83F}" srcOrd="1" destOrd="0" presId="urn:microsoft.com/office/officeart/2018/5/layout/IconLeafLabelList"/>
    <dgm:cxn modelId="{34117AE9-D54F-4694-81E8-AA5FD19C2FC7}" type="presParOf" srcId="{8121D799-DEE9-4608-BA23-C39A4A171852}" destId="{35D5A559-498B-48EC-8288-6C41FC0D82AB}" srcOrd="2" destOrd="0" presId="urn:microsoft.com/office/officeart/2018/5/layout/IconLeafLabelList"/>
    <dgm:cxn modelId="{CF5E72A9-91EB-4680-9BC1-4F7853472BBA}" type="presParOf" srcId="{8121D799-DEE9-4608-BA23-C39A4A171852}" destId="{3D80B69F-5730-4734-A81D-5286598C6C4C}" srcOrd="3" destOrd="0" presId="urn:microsoft.com/office/officeart/2018/5/layout/IconLeafLabelList"/>
    <dgm:cxn modelId="{963855DD-AB58-4524-9412-3AFE36A0B187}" type="presParOf" srcId="{4A1C81C8-7CE5-403C-9F8C-B5BAB4474EDC}" destId="{C953222E-A42E-4DB1-B07C-A5CCF3D9D05F}" srcOrd="3" destOrd="0" presId="urn:microsoft.com/office/officeart/2018/5/layout/IconLeafLabelList"/>
    <dgm:cxn modelId="{A5185C2C-3987-4DAB-B37A-644147F63A08}" type="presParOf" srcId="{4A1C81C8-7CE5-403C-9F8C-B5BAB4474EDC}" destId="{889B3855-AB1A-41B9-8922-2C1F05B9CC78}" srcOrd="4" destOrd="0" presId="urn:microsoft.com/office/officeart/2018/5/layout/IconLeafLabelList"/>
    <dgm:cxn modelId="{677CAA9A-1661-4D87-BA77-19187871DB66}" type="presParOf" srcId="{889B3855-AB1A-41B9-8922-2C1F05B9CC78}" destId="{3B4FF3C7-63B6-44BA-AEFF-6921F1D85EF1}" srcOrd="0" destOrd="0" presId="urn:microsoft.com/office/officeart/2018/5/layout/IconLeafLabelList"/>
    <dgm:cxn modelId="{44C75CCC-DFD2-4084-8A0F-3557D536E5FB}" type="presParOf" srcId="{889B3855-AB1A-41B9-8922-2C1F05B9CC78}" destId="{3122E9AA-5D94-41E2-BDEF-7BD9D7D73311}" srcOrd="1" destOrd="0" presId="urn:microsoft.com/office/officeart/2018/5/layout/IconLeafLabelList"/>
    <dgm:cxn modelId="{FFD41445-3BE4-446D-8378-D8E1373E1E67}" type="presParOf" srcId="{889B3855-AB1A-41B9-8922-2C1F05B9CC78}" destId="{8E2F161D-2040-4085-B701-AC22A67A34EA}" srcOrd="2" destOrd="0" presId="urn:microsoft.com/office/officeart/2018/5/layout/IconLeafLabelList"/>
    <dgm:cxn modelId="{BC744F39-1F98-4921-B04C-D7F1CB9ADDA0}" type="presParOf" srcId="{889B3855-AB1A-41B9-8922-2C1F05B9CC78}" destId="{BD9F87B9-28B9-4C82-93CB-A6DF70B4071D}" srcOrd="3" destOrd="0" presId="urn:microsoft.com/office/officeart/2018/5/layout/IconLeafLabelList"/>
    <dgm:cxn modelId="{F223A818-97EC-44C9-83EA-89EBB9C9F87E}" type="presParOf" srcId="{4A1C81C8-7CE5-403C-9F8C-B5BAB4474EDC}" destId="{CB67000C-0526-47BE-A00E-B397A7A396C9}" srcOrd="5" destOrd="0" presId="urn:microsoft.com/office/officeart/2018/5/layout/IconLeafLabelList"/>
    <dgm:cxn modelId="{141F8AF1-7E14-47D4-A271-2AAF7700B718}" type="presParOf" srcId="{4A1C81C8-7CE5-403C-9F8C-B5BAB4474EDC}" destId="{E37609BB-EB85-4EB7-8099-42C7C7640FE3}" srcOrd="6" destOrd="0" presId="urn:microsoft.com/office/officeart/2018/5/layout/IconLeafLabelList"/>
    <dgm:cxn modelId="{56112BB2-6343-48DD-8E1B-D5ED35C5AE9C}" type="presParOf" srcId="{E37609BB-EB85-4EB7-8099-42C7C7640FE3}" destId="{802B9AEE-DDCB-43CA-89B1-8420BC32C8EE}" srcOrd="0" destOrd="0" presId="urn:microsoft.com/office/officeart/2018/5/layout/IconLeafLabelList"/>
    <dgm:cxn modelId="{AFA55E4F-17D4-434F-8B8E-CD9B9B8B3F30}" type="presParOf" srcId="{E37609BB-EB85-4EB7-8099-42C7C7640FE3}" destId="{D13CD0E0-D110-4C14-903E-E8BF3B94335F}" srcOrd="1" destOrd="0" presId="urn:microsoft.com/office/officeart/2018/5/layout/IconLeafLabelList"/>
    <dgm:cxn modelId="{8A394F0F-A4F7-49A4-AC09-5F908F9448C9}" type="presParOf" srcId="{E37609BB-EB85-4EB7-8099-42C7C7640FE3}" destId="{FFFC0955-FCCE-4BB5-942A-215CE33AC081}" srcOrd="2" destOrd="0" presId="urn:microsoft.com/office/officeart/2018/5/layout/IconLeafLabelList"/>
    <dgm:cxn modelId="{8B6C0D53-1B49-4D07-A792-63E892C669C6}" type="presParOf" srcId="{E37609BB-EB85-4EB7-8099-42C7C7640FE3}" destId="{8E1C363F-C7D8-4F89-AEEF-12520304F690}" srcOrd="3" destOrd="0" presId="urn:microsoft.com/office/officeart/2018/5/layout/IconLeafLabelList"/>
    <dgm:cxn modelId="{24549416-F994-42E9-B8B5-0D02639FEE86}" type="presParOf" srcId="{4A1C81C8-7CE5-403C-9F8C-B5BAB4474EDC}" destId="{D825D576-704D-4987-BDC7-ACBFE2595588}" srcOrd="7" destOrd="0" presId="urn:microsoft.com/office/officeart/2018/5/layout/IconLeafLabelList"/>
    <dgm:cxn modelId="{0A7F21D0-18BC-4D69-8F87-A922EF9413E5}" type="presParOf" srcId="{4A1C81C8-7CE5-403C-9F8C-B5BAB4474EDC}" destId="{85976B4A-2389-4B95-B87A-72D36F65C227}" srcOrd="8" destOrd="0" presId="urn:microsoft.com/office/officeart/2018/5/layout/IconLeafLabelList"/>
    <dgm:cxn modelId="{9659212C-6B90-424B-8DD7-16790E804B3A}" type="presParOf" srcId="{85976B4A-2389-4B95-B87A-72D36F65C227}" destId="{8C1B671E-1A4C-4BFD-8607-17A606DE8114}" srcOrd="0" destOrd="0" presId="urn:microsoft.com/office/officeart/2018/5/layout/IconLeafLabelList"/>
    <dgm:cxn modelId="{D50FBCF5-056B-4504-AB7B-6CB5869AA185}" type="presParOf" srcId="{85976B4A-2389-4B95-B87A-72D36F65C227}" destId="{7F9755FE-E036-4B5C-94F5-544C8E8E3526}" srcOrd="1" destOrd="0" presId="urn:microsoft.com/office/officeart/2018/5/layout/IconLeafLabelList"/>
    <dgm:cxn modelId="{112249D5-87FD-4660-A13F-0D82FCF998FC}" type="presParOf" srcId="{85976B4A-2389-4B95-B87A-72D36F65C227}" destId="{0F6668D2-8887-4EA2-8215-82834EB31D06}" srcOrd="2" destOrd="0" presId="urn:microsoft.com/office/officeart/2018/5/layout/IconLeafLabelList"/>
    <dgm:cxn modelId="{6F9DAEC3-39CC-42AE-A229-096F9D4EC347}" type="presParOf" srcId="{85976B4A-2389-4B95-B87A-72D36F65C227}" destId="{2883ADD7-A874-4900-9026-3F2904A5FBB4}" srcOrd="3" destOrd="0" presId="urn:microsoft.com/office/officeart/2018/5/layout/IconLeafLabelList"/>
    <dgm:cxn modelId="{FA177DE2-48FA-4CD8-9447-1B7848263001}" type="presParOf" srcId="{4A1C81C8-7CE5-403C-9F8C-B5BAB4474EDC}" destId="{3E8A2B8A-31B3-4241-8E6F-65B21FF4C298}" srcOrd="9" destOrd="0" presId="urn:microsoft.com/office/officeart/2018/5/layout/IconLeafLabelList"/>
    <dgm:cxn modelId="{F57F261C-9F90-4B32-8E42-13B08AB84622}" type="presParOf" srcId="{4A1C81C8-7CE5-403C-9F8C-B5BAB4474EDC}" destId="{0E8BB277-2D94-4D72-9208-A0D6055FBD07}" srcOrd="10" destOrd="0" presId="urn:microsoft.com/office/officeart/2018/5/layout/IconLeafLabelList"/>
    <dgm:cxn modelId="{B3A92854-CDB9-488C-B7FB-944E6A6E2654}" type="presParOf" srcId="{0E8BB277-2D94-4D72-9208-A0D6055FBD07}" destId="{C1E93F99-1CCD-492A-A79A-16AC31D254D5}" srcOrd="0" destOrd="0" presId="urn:microsoft.com/office/officeart/2018/5/layout/IconLeafLabelList"/>
    <dgm:cxn modelId="{D1F7E543-18AB-4C24-A097-57477983F2A8}" type="presParOf" srcId="{0E8BB277-2D94-4D72-9208-A0D6055FBD07}" destId="{395CA08B-7A51-4F2A-AD6D-DF99940740A2}" srcOrd="1" destOrd="0" presId="urn:microsoft.com/office/officeart/2018/5/layout/IconLeafLabelList"/>
    <dgm:cxn modelId="{4051FF00-1A21-406E-A550-B9952F173956}" type="presParOf" srcId="{0E8BB277-2D94-4D72-9208-A0D6055FBD07}" destId="{5DDBFCF8-106D-4FF7-9F4D-B6AA1F151113}" srcOrd="2" destOrd="0" presId="urn:microsoft.com/office/officeart/2018/5/layout/IconLeafLabelList"/>
    <dgm:cxn modelId="{6D553DD1-51FB-4CC8-A21C-E0F50AB22B14}" type="presParOf" srcId="{0E8BB277-2D94-4D72-9208-A0D6055FBD07}" destId="{5C0434CB-2AAF-4C27-B6CD-94CFE44EB02D}" srcOrd="3" destOrd="0" presId="urn:microsoft.com/office/officeart/2018/5/layout/IconLeafLabelList"/>
    <dgm:cxn modelId="{90CBA83D-E85C-45EC-A248-9DEA617B9DA3}" type="presParOf" srcId="{4A1C81C8-7CE5-403C-9F8C-B5BAB4474EDC}" destId="{2AFCCFFB-AFA3-4B5F-9615-5CEA46D69482}" srcOrd="11" destOrd="0" presId="urn:microsoft.com/office/officeart/2018/5/layout/IconLeafLabelList"/>
    <dgm:cxn modelId="{DD2B671C-7730-420E-8430-3B0B8505196A}" type="presParOf" srcId="{4A1C81C8-7CE5-403C-9F8C-B5BAB4474EDC}" destId="{CBAC1B3C-C6B7-40CD-AE56-98705F611B8C}" srcOrd="12" destOrd="0" presId="urn:microsoft.com/office/officeart/2018/5/layout/IconLeafLabelList"/>
    <dgm:cxn modelId="{1A51506F-280D-4C38-9076-EB445397C5E6}" type="presParOf" srcId="{CBAC1B3C-C6B7-40CD-AE56-98705F611B8C}" destId="{E2401108-68AF-4117-A70A-D2A7AEA016F0}" srcOrd="0" destOrd="0" presId="urn:microsoft.com/office/officeart/2018/5/layout/IconLeafLabelList"/>
    <dgm:cxn modelId="{BE52B9BE-4201-487C-8CE4-2DBD4940252A}" type="presParOf" srcId="{CBAC1B3C-C6B7-40CD-AE56-98705F611B8C}" destId="{6F2427DF-596B-4022-A7FF-BFAEDBAEBB96}" srcOrd="1" destOrd="0" presId="urn:microsoft.com/office/officeart/2018/5/layout/IconLeafLabelList"/>
    <dgm:cxn modelId="{23C60527-29AF-42AE-B877-597BA224FCA2}" type="presParOf" srcId="{CBAC1B3C-C6B7-40CD-AE56-98705F611B8C}" destId="{36FB15EE-6C09-4D15-BE03-871E785821DB}" srcOrd="2" destOrd="0" presId="urn:microsoft.com/office/officeart/2018/5/layout/IconLeafLabelList"/>
    <dgm:cxn modelId="{7AD17293-0EEF-4FA9-B587-AC7FE559B5CD}" type="presParOf" srcId="{CBAC1B3C-C6B7-40CD-AE56-98705F611B8C}" destId="{0ECCA4E4-29FB-428F-97A3-ADF4627FC95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6EC18-FF4E-4426-9AF5-79712DC592C6}">
      <dsp:nvSpPr>
        <dsp:cNvPr id="0" name=""/>
        <dsp:cNvSpPr/>
      </dsp:nvSpPr>
      <dsp:spPr>
        <a:xfrm>
          <a:off x="0" y="1683"/>
          <a:ext cx="7053264" cy="8532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1C722-A916-4CA2-A73A-19BD626E4EF4}">
      <dsp:nvSpPr>
        <dsp:cNvPr id="0" name=""/>
        <dsp:cNvSpPr/>
      </dsp:nvSpPr>
      <dsp:spPr>
        <a:xfrm>
          <a:off x="258116" y="193670"/>
          <a:ext cx="469302" cy="4693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9BD47-8AA9-4D99-B93E-99A3E678AA6E}">
      <dsp:nvSpPr>
        <dsp:cNvPr id="0" name=""/>
        <dsp:cNvSpPr/>
      </dsp:nvSpPr>
      <dsp:spPr>
        <a:xfrm>
          <a:off x="985535" y="1683"/>
          <a:ext cx="6067728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NAME</a:t>
          </a:r>
          <a:r>
            <a:rPr lang="ru-RU" sz="2200" kern="1200"/>
            <a:t>: </a:t>
          </a:r>
          <a:r>
            <a:rPr lang="en-US" sz="2200" b="0" kern="1200"/>
            <a:t>KazRobotics RPA</a:t>
          </a:r>
          <a:endParaRPr lang="en-US" sz="2200" kern="1200"/>
        </a:p>
      </dsp:txBody>
      <dsp:txXfrm>
        <a:off x="985535" y="1683"/>
        <a:ext cx="6067728" cy="853277"/>
      </dsp:txXfrm>
    </dsp:sp>
    <dsp:sp modelId="{D7F633B7-6933-4215-9530-771E424F0BBC}">
      <dsp:nvSpPr>
        <dsp:cNvPr id="0" name=""/>
        <dsp:cNvSpPr/>
      </dsp:nvSpPr>
      <dsp:spPr>
        <a:xfrm>
          <a:off x="0" y="1068280"/>
          <a:ext cx="7053264" cy="8532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A3244-57BC-4548-933D-D7486C724DF7}">
      <dsp:nvSpPr>
        <dsp:cNvPr id="0" name=""/>
        <dsp:cNvSpPr/>
      </dsp:nvSpPr>
      <dsp:spPr>
        <a:xfrm>
          <a:off x="258116" y="1260267"/>
          <a:ext cx="469302" cy="4693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0975F-FF46-4406-8EBF-FE20EA11B4E7}">
      <dsp:nvSpPr>
        <dsp:cNvPr id="0" name=""/>
        <dsp:cNvSpPr/>
      </dsp:nvSpPr>
      <dsp:spPr>
        <a:xfrm>
          <a:off x="985535" y="1068280"/>
          <a:ext cx="6067728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Registered</a:t>
          </a:r>
          <a:r>
            <a:rPr lang="ru-RU" sz="2200" kern="1200"/>
            <a:t>: </a:t>
          </a:r>
          <a:r>
            <a:rPr lang="ru-RU" sz="2200" b="0" kern="1200"/>
            <a:t>17 </a:t>
          </a:r>
          <a:r>
            <a:rPr lang="en-US" sz="2200" b="0" kern="1200"/>
            <a:t>JUNE </a:t>
          </a:r>
          <a:r>
            <a:rPr lang="ru-RU" sz="2200" b="0" kern="1200"/>
            <a:t> 2015 </a:t>
          </a:r>
          <a:endParaRPr lang="en-US" sz="2200" kern="1200"/>
        </a:p>
      </dsp:txBody>
      <dsp:txXfrm>
        <a:off x="985535" y="1068280"/>
        <a:ext cx="6067728" cy="853277"/>
      </dsp:txXfrm>
    </dsp:sp>
    <dsp:sp modelId="{91973349-1998-4126-AE4B-E24FE4D052CE}">
      <dsp:nvSpPr>
        <dsp:cNvPr id="0" name=""/>
        <dsp:cNvSpPr/>
      </dsp:nvSpPr>
      <dsp:spPr>
        <a:xfrm>
          <a:off x="0" y="2134876"/>
          <a:ext cx="7053264" cy="853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82751-0F4C-4D5A-A9A7-9529004151CC}">
      <dsp:nvSpPr>
        <dsp:cNvPr id="0" name=""/>
        <dsp:cNvSpPr/>
      </dsp:nvSpPr>
      <dsp:spPr>
        <a:xfrm>
          <a:off x="258116" y="2326864"/>
          <a:ext cx="469302" cy="4693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67603-D912-4E1B-81AB-50203674256D}">
      <dsp:nvSpPr>
        <dsp:cNvPr id="0" name=""/>
        <dsp:cNvSpPr/>
      </dsp:nvSpPr>
      <dsp:spPr>
        <a:xfrm>
          <a:off x="985535" y="2134876"/>
          <a:ext cx="6067728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Headqarters</a:t>
          </a:r>
          <a:r>
            <a:rPr lang="ru-RU" sz="2200" kern="1200"/>
            <a:t>: </a:t>
          </a:r>
          <a:r>
            <a:rPr lang="en-US" sz="2200" b="0" kern="1200"/>
            <a:t>Astana, Kazakhstan</a:t>
          </a:r>
          <a:endParaRPr lang="en-US" sz="2200" kern="1200"/>
        </a:p>
      </dsp:txBody>
      <dsp:txXfrm>
        <a:off x="985535" y="2134876"/>
        <a:ext cx="6067728" cy="853277"/>
      </dsp:txXfrm>
    </dsp:sp>
    <dsp:sp modelId="{ED220D49-AC6A-466E-8C37-7D988C1C5F21}">
      <dsp:nvSpPr>
        <dsp:cNvPr id="0" name=""/>
        <dsp:cNvSpPr/>
      </dsp:nvSpPr>
      <dsp:spPr>
        <a:xfrm>
          <a:off x="0" y="3201473"/>
          <a:ext cx="7053264" cy="853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AA984-63DF-48F3-9CE8-1B0A3E6AFFB5}">
      <dsp:nvSpPr>
        <dsp:cNvPr id="0" name=""/>
        <dsp:cNvSpPr/>
      </dsp:nvSpPr>
      <dsp:spPr>
        <a:xfrm>
          <a:off x="258116" y="3393460"/>
          <a:ext cx="469302" cy="4693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B4BF0-421F-4A0E-BCA0-A79B79B75222}">
      <dsp:nvSpPr>
        <dsp:cNvPr id="0" name=""/>
        <dsp:cNvSpPr/>
      </dsp:nvSpPr>
      <dsp:spPr>
        <a:xfrm>
          <a:off x="985535" y="3201473"/>
          <a:ext cx="6067728" cy="85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05" tIns="90305" rIns="90305" bIns="903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Mission</a:t>
          </a:r>
          <a:r>
            <a:rPr lang="ru-RU" sz="2200" kern="1200"/>
            <a:t>: </a:t>
          </a:r>
          <a:r>
            <a:rPr lang="en-US" sz="2200" b="0" kern="1200"/>
            <a:t>Developing Opportunities for Creative Youth Through Robotics Clubs</a:t>
          </a:r>
          <a:endParaRPr lang="en-US" sz="2200" kern="1200"/>
        </a:p>
      </dsp:txBody>
      <dsp:txXfrm>
        <a:off x="985535" y="3201473"/>
        <a:ext cx="6067728" cy="853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D86CF-0453-44DA-9435-5B61D91CE502}">
      <dsp:nvSpPr>
        <dsp:cNvPr id="0" name=""/>
        <dsp:cNvSpPr/>
      </dsp:nvSpPr>
      <dsp:spPr>
        <a:xfrm>
          <a:off x="1170315" y="1346"/>
          <a:ext cx="1003640" cy="100364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BD1DD-DE27-4344-9B9E-8FD48E588583}">
      <dsp:nvSpPr>
        <dsp:cNvPr id="0" name=""/>
        <dsp:cNvSpPr/>
      </dsp:nvSpPr>
      <dsp:spPr>
        <a:xfrm>
          <a:off x="1384206" y="215237"/>
          <a:ext cx="575859" cy="5758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FA817-8686-4621-BDBA-EB6E0946C33E}">
      <dsp:nvSpPr>
        <dsp:cNvPr id="0" name=""/>
        <dsp:cNvSpPr/>
      </dsp:nvSpPr>
      <dsp:spPr>
        <a:xfrm>
          <a:off x="849479" y="1317596"/>
          <a:ext cx="1645312" cy="71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/>
            <a:t>Database of Centers and Clubs </a:t>
          </a:r>
        </a:p>
      </dsp:txBody>
      <dsp:txXfrm>
        <a:off x="849479" y="1317596"/>
        <a:ext cx="1645312" cy="719824"/>
      </dsp:txXfrm>
    </dsp:sp>
    <dsp:sp modelId="{FCC2B962-B072-4076-A4E7-A57B2AF1A3E9}">
      <dsp:nvSpPr>
        <dsp:cNvPr id="0" name=""/>
        <dsp:cNvSpPr/>
      </dsp:nvSpPr>
      <dsp:spPr>
        <a:xfrm>
          <a:off x="3103558" y="1346"/>
          <a:ext cx="1003640" cy="100364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F6EE2-6D62-4B4A-AB01-1F9AADE3E83F}">
      <dsp:nvSpPr>
        <dsp:cNvPr id="0" name=""/>
        <dsp:cNvSpPr/>
      </dsp:nvSpPr>
      <dsp:spPr>
        <a:xfrm>
          <a:off x="3317448" y="215237"/>
          <a:ext cx="575859" cy="5758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0B69F-5730-4734-A81D-5286598C6C4C}">
      <dsp:nvSpPr>
        <dsp:cNvPr id="0" name=""/>
        <dsp:cNvSpPr/>
      </dsp:nvSpPr>
      <dsp:spPr>
        <a:xfrm>
          <a:off x="2782722" y="1317596"/>
          <a:ext cx="1645312" cy="71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err="1"/>
            <a:t>KazRoboProject</a:t>
          </a:r>
          <a:r>
            <a:rPr lang="en-US" sz="1400" b="1" kern="1200"/>
            <a:t> Contest</a:t>
          </a:r>
        </a:p>
      </dsp:txBody>
      <dsp:txXfrm>
        <a:off x="2782722" y="1317596"/>
        <a:ext cx="1645312" cy="719824"/>
      </dsp:txXfrm>
    </dsp:sp>
    <dsp:sp modelId="{3B4FF3C7-63B6-44BA-AEFF-6921F1D85EF1}">
      <dsp:nvSpPr>
        <dsp:cNvPr id="0" name=""/>
        <dsp:cNvSpPr/>
      </dsp:nvSpPr>
      <dsp:spPr>
        <a:xfrm>
          <a:off x="5036800" y="1346"/>
          <a:ext cx="1003640" cy="100364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2E9AA-5D94-41E2-BDEF-7BD9D7D73311}">
      <dsp:nvSpPr>
        <dsp:cNvPr id="0" name=""/>
        <dsp:cNvSpPr/>
      </dsp:nvSpPr>
      <dsp:spPr>
        <a:xfrm>
          <a:off x="5250690" y="215237"/>
          <a:ext cx="575859" cy="5758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F87B9-28B9-4C82-93CB-A6DF70B4071D}">
      <dsp:nvSpPr>
        <dsp:cNvPr id="0" name=""/>
        <dsp:cNvSpPr/>
      </dsp:nvSpPr>
      <dsp:spPr>
        <a:xfrm>
          <a:off x="4715964" y="1317596"/>
          <a:ext cx="1645312" cy="71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/>
            <a:t>KazRoboSport Championship</a:t>
          </a:r>
        </a:p>
      </dsp:txBody>
      <dsp:txXfrm>
        <a:off x="4715964" y="1317596"/>
        <a:ext cx="1645312" cy="719824"/>
      </dsp:txXfrm>
    </dsp:sp>
    <dsp:sp modelId="{802B9AEE-DDCB-43CA-89B1-8420BC32C8EE}">
      <dsp:nvSpPr>
        <dsp:cNvPr id="0" name=""/>
        <dsp:cNvSpPr/>
      </dsp:nvSpPr>
      <dsp:spPr>
        <a:xfrm>
          <a:off x="6970042" y="1346"/>
          <a:ext cx="1003640" cy="100364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CD0E0-D110-4C14-903E-E8BF3B94335F}">
      <dsp:nvSpPr>
        <dsp:cNvPr id="0" name=""/>
        <dsp:cNvSpPr/>
      </dsp:nvSpPr>
      <dsp:spPr>
        <a:xfrm>
          <a:off x="7183933" y="215237"/>
          <a:ext cx="575859" cy="5758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C363F-C7D8-4F89-AEEF-12520304F690}">
      <dsp:nvSpPr>
        <dsp:cNvPr id="0" name=""/>
        <dsp:cNvSpPr/>
      </dsp:nvSpPr>
      <dsp:spPr>
        <a:xfrm>
          <a:off x="6649206" y="1317596"/>
          <a:ext cx="1645312" cy="71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/>
            <a:t>Fund rising, looking for sponsors and support</a:t>
          </a:r>
        </a:p>
      </dsp:txBody>
      <dsp:txXfrm>
        <a:off x="6649206" y="1317596"/>
        <a:ext cx="1645312" cy="719824"/>
      </dsp:txXfrm>
    </dsp:sp>
    <dsp:sp modelId="{8C1B671E-1A4C-4BFD-8607-17A606DE8114}">
      <dsp:nvSpPr>
        <dsp:cNvPr id="0" name=""/>
        <dsp:cNvSpPr/>
      </dsp:nvSpPr>
      <dsp:spPr>
        <a:xfrm>
          <a:off x="2136936" y="2448749"/>
          <a:ext cx="1003640" cy="100364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755FE-E036-4B5C-94F5-544C8E8E3526}">
      <dsp:nvSpPr>
        <dsp:cNvPr id="0" name=""/>
        <dsp:cNvSpPr/>
      </dsp:nvSpPr>
      <dsp:spPr>
        <a:xfrm>
          <a:off x="2350827" y="2662639"/>
          <a:ext cx="575859" cy="5758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3ADD7-A874-4900-9026-3F2904A5FBB4}">
      <dsp:nvSpPr>
        <dsp:cNvPr id="0" name=""/>
        <dsp:cNvSpPr/>
      </dsp:nvSpPr>
      <dsp:spPr>
        <a:xfrm>
          <a:off x="1816101" y="3764999"/>
          <a:ext cx="1645312" cy="71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/>
            <a:t>Consulting for local schools, clubs and centers</a:t>
          </a:r>
        </a:p>
      </dsp:txBody>
      <dsp:txXfrm>
        <a:off x="1816101" y="3764999"/>
        <a:ext cx="1645312" cy="719824"/>
      </dsp:txXfrm>
    </dsp:sp>
    <dsp:sp modelId="{C1E93F99-1CCD-492A-A79A-16AC31D254D5}">
      <dsp:nvSpPr>
        <dsp:cNvPr id="0" name=""/>
        <dsp:cNvSpPr/>
      </dsp:nvSpPr>
      <dsp:spPr>
        <a:xfrm>
          <a:off x="4070179" y="2448749"/>
          <a:ext cx="1003640" cy="100364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CA08B-7A51-4F2A-AD6D-DF99940740A2}">
      <dsp:nvSpPr>
        <dsp:cNvPr id="0" name=""/>
        <dsp:cNvSpPr/>
      </dsp:nvSpPr>
      <dsp:spPr>
        <a:xfrm>
          <a:off x="4284069" y="2662639"/>
          <a:ext cx="575859" cy="57585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434CB-2AAF-4C27-B6CD-94CFE44EB02D}">
      <dsp:nvSpPr>
        <dsp:cNvPr id="0" name=""/>
        <dsp:cNvSpPr/>
      </dsp:nvSpPr>
      <dsp:spPr>
        <a:xfrm>
          <a:off x="3749343" y="3764999"/>
          <a:ext cx="1645312" cy="71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/>
            <a:t>Analyzing the local and international trends</a:t>
          </a:r>
        </a:p>
      </dsp:txBody>
      <dsp:txXfrm>
        <a:off x="3749343" y="3764999"/>
        <a:ext cx="1645312" cy="719824"/>
      </dsp:txXfrm>
    </dsp:sp>
    <dsp:sp modelId="{E2401108-68AF-4117-A70A-D2A7AEA016F0}">
      <dsp:nvSpPr>
        <dsp:cNvPr id="0" name=""/>
        <dsp:cNvSpPr/>
      </dsp:nvSpPr>
      <dsp:spPr>
        <a:xfrm>
          <a:off x="6003421" y="2448749"/>
          <a:ext cx="1003640" cy="100364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427DF-596B-4022-A7FF-BFAEDBAEBB96}">
      <dsp:nvSpPr>
        <dsp:cNvPr id="0" name=""/>
        <dsp:cNvSpPr/>
      </dsp:nvSpPr>
      <dsp:spPr>
        <a:xfrm>
          <a:off x="6217312" y="2662639"/>
          <a:ext cx="575859" cy="57585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CA4E4-29FB-428F-97A3-ADF4627FC958}">
      <dsp:nvSpPr>
        <dsp:cNvPr id="0" name=""/>
        <dsp:cNvSpPr/>
      </dsp:nvSpPr>
      <dsp:spPr>
        <a:xfrm>
          <a:off x="5682585" y="3764999"/>
          <a:ext cx="1645312" cy="71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/>
            <a:t>Supporting teachers and kids</a:t>
          </a:r>
        </a:p>
      </dsp:txBody>
      <dsp:txXfrm>
        <a:off x="5682585" y="3764999"/>
        <a:ext cx="1645312" cy="71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ақырып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k-KZ"/>
              <a:t>Тақырыпша үлгісі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2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лы сурет тақырыб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k-KZ"/>
              <a:t>Сурет кірістіру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қырып және ата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9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аға ұсынысы тақырыб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16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тау карта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2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бағ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90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урет баған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k-KZ"/>
              <a:t>Сурет кірістіру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k-KZ"/>
              <a:t>Сурет кірістіру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k-KZ"/>
              <a:t>Сурет кірістіру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16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Тақырып және тік мәті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11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Тік тақырып пен мәті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4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қырып және ныс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7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Бөлім тақырыб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7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Екі ныс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0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алысты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2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ек тақыры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90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Б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3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Тақырыбы бар ныс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2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Тақырыбы бар сур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k-KZ"/>
              <a:t>Сурет кірістіру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7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869EFD-61FA-4220-8E2C-BB917FCA2A89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C8233-BA38-44EC-BF39-EAAD93DE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30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8.png"/><Relationship Id="rId10" Type="http://schemas.microsoft.com/office/2007/relationships/diagramDrawing" Target="../diagrams/drawing2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2600" b="1" dirty="0" err="1"/>
              <a:t>KazRobotics</a:t>
            </a:r>
            <a:r>
              <a:rPr lang="en-US" sz="2600" b="1" dirty="0"/>
              <a:t> Federation RPA (NGO)</a:t>
            </a:r>
            <a:br>
              <a:rPr lang="en-US" sz="2600" b="1" dirty="0"/>
            </a:br>
            <a:r>
              <a:rPr lang="en-US" sz="2600" b="1" dirty="0"/>
              <a:t>Kazakhstan</a:t>
            </a:r>
            <a:endParaRPr lang="ru-RU" sz="2600" dirty="0"/>
          </a:p>
        </p:txBody>
      </p:sp>
      <p:sp>
        <p:nvSpPr>
          <p:cNvPr id="6" name="Сурет 5">
            <a:extLst>
              <a:ext uri="{FF2B5EF4-FFF2-40B4-BE49-F238E27FC236}">
                <a16:creationId xmlns:a16="http://schemas.microsoft.com/office/drawing/2014/main" id="{7A74E34C-B50D-46A2-B0FD-AB5B3CC7FD4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Мәтін 6">
            <a:extLst>
              <a:ext uri="{FF2B5EF4-FFF2-40B4-BE49-F238E27FC236}">
                <a16:creationId xmlns:a16="http://schemas.microsoft.com/office/drawing/2014/main" id="{B0D0DFD1-2D42-4CED-B4D1-498D69E0C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Aizhan</a:t>
            </a:r>
            <a:r>
              <a:rPr lang="en-US" b="1" dirty="0"/>
              <a:t> </a:t>
            </a:r>
            <a:r>
              <a:rPr lang="en-US" b="1" dirty="0" err="1"/>
              <a:t>Zhekeyeva</a:t>
            </a:r>
            <a:endParaRPr lang="en-US" b="1" dirty="0"/>
          </a:p>
          <a:p>
            <a:r>
              <a:rPr lang="en-US" dirty="0"/>
              <a:t>Co-Founder and President </a:t>
            </a:r>
          </a:p>
          <a:p>
            <a:endParaRPr lang="ru-RU" dirty="0"/>
          </a:p>
        </p:txBody>
      </p:sp>
      <p:pic>
        <p:nvPicPr>
          <p:cNvPr id="14" name="Мазмұн 18" descr="аспан, сыртқы, адам, ғимарат элементтерін қамтитын сурет&#10;&#10;Сипаттама автоматты түрде жасалды">
            <a:extLst>
              <a:ext uri="{FF2B5EF4-FFF2-40B4-BE49-F238E27FC236}">
                <a16:creationId xmlns:a16="http://schemas.microsoft.com/office/drawing/2014/main" id="{92FD9301-9AE3-4158-ADC9-BB5A4100FE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6" r="2" b="2"/>
          <a:stretch/>
        </p:blipFill>
        <p:spPr>
          <a:xfrm>
            <a:off x="863203" y="-1"/>
            <a:ext cx="6623447" cy="4267831"/>
          </a:xfrm>
          <a:prstGeom prst="rect">
            <a:avLst/>
          </a:prstGeom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7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Сурет 33" descr="адам, бөлме, үстел, компьютер элементтерін қамтитын сурет&#10;&#10;Сипаттама автоматты түрде жасалды">
            <a:extLst>
              <a:ext uri="{FF2B5EF4-FFF2-40B4-BE49-F238E27FC236}">
                <a16:creationId xmlns:a16="http://schemas.microsoft.com/office/drawing/2014/main" id="{8EC078EC-81F6-486C-AFB4-95108F1E4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3" r="-1" b="-1"/>
          <a:stretch/>
        </p:blipFill>
        <p:spPr>
          <a:xfrm>
            <a:off x="1721" y="10"/>
            <a:ext cx="5620081" cy="4515944"/>
          </a:xfrm>
          <a:prstGeom prst="rect">
            <a:avLst/>
          </a:prstGeom>
        </p:spPr>
      </p:pic>
      <p:pic>
        <p:nvPicPr>
          <p:cNvPr id="27" name="Сурет 26" descr="бөлме элементтерін қамтитын сурет&#10;&#10;Сипаттама автоматты түрде жасалды">
            <a:extLst>
              <a:ext uri="{FF2B5EF4-FFF2-40B4-BE49-F238E27FC236}">
                <a16:creationId xmlns:a16="http://schemas.microsoft.com/office/drawing/2014/main" id="{D3C6228E-1B03-42F2-A028-484A79C135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0" r="-4" b="-4"/>
          <a:stretch/>
        </p:blipFill>
        <p:spPr>
          <a:xfrm>
            <a:off x="5685872" y="-1"/>
            <a:ext cx="3455338" cy="2183054"/>
          </a:xfrm>
          <a:prstGeom prst="rect">
            <a:avLst/>
          </a:prstGeom>
        </p:spPr>
      </p:pic>
      <p:pic>
        <p:nvPicPr>
          <p:cNvPr id="28" name="Сурет 27" descr="адам, бөлме, топ, үстел элементтерін қамтитын сурет&#10;&#10;Сипаттама автоматты түрде жасалды">
            <a:extLst>
              <a:ext uri="{FF2B5EF4-FFF2-40B4-BE49-F238E27FC236}">
                <a16:creationId xmlns:a16="http://schemas.microsoft.com/office/drawing/2014/main" id="{C604C6B2-AC2C-4130-A565-171ECB48E6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" r="-1" b="-1"/>
          <a:stretch/>
        </p:blipFill>
        <p:spPr>
          <a:xfrm>
            <a:off x="5685873" y="2274491"/>
            <a:ext cx="3450829" cy="2241463"/>
          </a:xfrm>
          <a:prstGeom prst="rect">
            <a:avLst/>
          </a:prstGeom>
        </p:spPr>
      </p:pic>
      <p:pic>
        <p:nvPicPr>
          <p:cNvPr id="29" name="Сурет 28" descr="адам, үстел, ғимарат, бөлме элементтерін қамтитын сурет&#10;&#10;Сипаттама автоматты түрде жасалды">
            <a:extLst>
              <a:ext uri="{FF2B5EF4-FFF2-40B4-BE49-F238E27FC236}">
                <a16:creationId xmlns:a16="http://schemas.microsoft.com/office/drawing/2014/main" id="{B32D9871-689C-461C-AA73-89B84BF41D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/>
          <a:stretch/>
        </p:blipFill>
        <p:spPr>
          <a:xfrm>
            <a:off x="-2787" y="4607392"/>
            <a:ext cx="2780257" cy="2250608"/>
          </a:xfrm>
          <a:prstGeom prst="rect">
            <a:avLst/>
          </a:prstGeom>
        </p:spPr>
      </p:pic>
      <p:pic>
        <p:nvPicPr>
          <p:cNvPr id="24" name="Сурет 23" descr="адам, жол, ғимарат элементтерін қамтитын сурет&#10;&#10;Сипаттама автоматты түрде жасалды">
            <a:extLst>
              <a:ext uri="{FF2B5EF4-FFF2-40B4-BE49-F238E27FC236}">
                <a16:creationId xmlns:a16="http://schemas.microsoft.com/office/drawing/2014/main" id="{6D8ED281-A48F-4E66-8BA9-0B03EBA7DA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r="2323"/>
          <a:stretch/>
        </p:blipFill>
        <p:spPr>
          <a:xfrm>
            <a:off x="2846051" y="4607393"/>
            <a:ext cx="2771241" cy="2250608"/>
          </a:xfrm>
          <a:prstGeom prst="rect">
            <a:avLst/>
          </a:prstGeom>
        </p:spPr>
      </p:pic>
      <p:pic>
        <p:nvPicPr>
          <p:cNvPr id="26" name="Мазмұн 4" descr="адам, аспан, бөлме, тұрған күйде элементтерін қамтитын сурет&#10;&#10;Сипаттама автоматты түрде жасалды">
            <a:extLst>
              <a:ext uri="{FF2B5EF4-FFF2-40B4-BE49-F238E27FC236}">
                <a16:creationId xmlns:a16="http://schemas.microsoft.com/office/drawing/2014/main" id="{488806DD-13C4-47FF-92B6-A1E4AFE654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" r="2" b="7569"/>
          <a:stretch/>
        </p:blipFill>
        <p:spPr>
          <a:xfrm>
            <a:off x="5685873" y="4607392"/>
            <a:ext cx="3446322" cy="22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8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C9134821-5D8B-4373-BA74-CFE9AB35A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3026751" cy="41883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965195F-79F5-4911-907D-13CB3F534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8A610DC7-FE1B-47B9-8452-CFC38978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742ADC1-2286-40B7-A3C6-D6C3362F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878FBDC-78F2-4D49-8DB3-1A48CA9F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DC9A0934-0C2C-4565-9290-A345B19BD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Тақырып 1">
            <a:extLst>
              <a:ext uri="{FF2B5EF4-FFF2-40B4-BE49-F238E27FC236}">
                <a16:creationId xmlns:a16="http://schemas.microsoft.com/office/drawing/2014/main" id="{E4325670-2D8D-4CB6-B17B-BCBEFA7B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943" y="1325880"/>
            <a:ext cx="251428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/>
              <a:t>Our motto: Unite to Develop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7BE56A7-2B14-4ABE-8DF3-40C07E64B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678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36">
            <a:extLst>
              <a:ext uri="{FF2B5EF4-FFF2-40B4-BE49-F238E27FC236}">
                <a16:creationId xmlns:a16="http://schemas.microsoft.com/office/drawing/2014/main" id="{140D5101-D8FB-4102-A338-49651E97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73E26159-C029-4449-8912-A9B418CC3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1924197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9" name="Мазмұн 18" descr="аспан, сыртқы, адам, ғимарат элементтерін қамтитын сурет&#10;&#10;Сипаттама автоматты түрде жасалды">
            <a:extLst>
              <a:ext uri="{FF2B5EF4-FFF2-40B4-BE49-F238E27FC236}">
                <a16:creationId xmlns:a16="http://schemas.microsoft.com/office/drawing/2014/main" id="{306D4DC6-341F-40D0-95BC-E60AFBE6D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r="23500"/>
          <a:stretch/>
        </p:blipFill>
        <p:spPr>
          <a:xfrm>
            <a:off x="535890" y="647698"/>
            <a:ext cx="4596997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036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9">
            <a:extLst>
              <a:ext uri="{FF2B5EF4-FFF2-40B4-BE49-F238E27FC236}">
                <a16:creationId xmlns:a16="http://schemas.microsoft.com/office/drawing/2014/main" id="{99FDB9D6-1B07-4F7F-A05F-D16676093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941447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438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>
            <a:extLst>
              <a:ext uri="{FF2B5EF4-FFF2-40B4-BE49-F238E27FC236}">
                <a16:creationId xmlns:a16="http://schemas.microsoft.com/office/drawing/2014/main" id="{2684C352-1F09-4032-9F2F-36D77338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OUR GOALS</a:t>
            </a:r>
          </a:p>
        </p:txBody>
      </p:sp>
      <p:sp>
        <p:nvSpPr>
          <p:cNvPr id="4" name="Мазмұн 3">
            <a:extLst>
              <a:ext uri="{FF2B5EF4-FFF2-40B4-BE49-F238E27FC236}">
                <a16:creationId xmlns:a16="http://schemas.microsoft.com/office/drawing/2014/main" id="{E3982F8E-998B-4DFF-9106-06B148C7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848756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Popularization of Educational Robotics and STEM in Kazakhstan and Worldwide</a:t>
            </a:r>
          </a:p>
          <a:p>
            <a:r>
              <a:rPr lang="en-US" dirty="0"/>
              <a:t>Making Opportunities for Creative Youth and Perspective Employers to meet for the future projects of Career Development (STEM Fairs and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Rise possibilities for the Cultural and Scientific Exchanges both local and International</a:t>
            </a:r>
          </a:p>
          <a:p>
            <a:r>
              <a:rPr lang="en-US" dirty="0"/>
              <a:t>Overall  support for Creative Kids and Youth of any type of schooling and income</a:t>
            </a:r>
          </a:p>
          <a:p>
            <a:r>
              <a:rPr lang="en-US" dirty="0"/>
              <a:t>Developing Human Resources for the Educational Robotics (trainers, teachers, coaches, mentors, judges and other experts)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85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B1115DF5-AFBD-4F66-AE21-09484AD4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3026751" cy="41883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3D1B7F8-74CC-4614-855A-84CC82628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16BEC653-A047-40E7-A65C-5C7D3EDE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1CA27089-EF20-428F-BEFB-D680CC61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BFA68AB-4F1A-4721-A4D2-0C578829A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D43CBC87-A39A-44E4-9EE2-21CCD5CE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5482F9D-E110-434E-9B4F-41A3F5CB2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7">
            <a:extLst>
              <a:ext uri="{FF2B5EF4-FFF2-40B4-BE49-F238E27FC236}">
                <a16:creationId xmlns:a16="http://schemas.microsoft.com/office/drawing/2014/main" id="{5779FF2E-BB5C-4805-AAD5-275495A2B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86697" y="629267"/>
            <a:ext cx="6939116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spcAft>
                <a:spcPts val="600"/>
              </a:spcAft>
            </a:pPr>
            <a:r>
              <a:rPr lang="en-US" sz="4200" dirty="0">
                <a:solidFill>
                  <a:srgbClr val="EBEBEB"/>
                </a:solidFill>
              </a:rPr>
              <a:t>OUR ACTIVITIES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EB83258-50E7-4A51-8C48-ADA7CD7FC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A4188960-1398-409C-BA5D-F87CCB743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72" name="Объект 2">
            <a:extLst>
              <a:ext uri="{FF2B5EF4-FFF2-40B4-BE49-F238E27FC236}">
                <a16:creationId xmlns:a16="http://schemas.microsoft.com/office/drawing/2014/main" id="{2F79D0E6-D526-4B3C-806D-3F1D02B9C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279786"/>
              </p:ext>
            </p:extLst>
          </p:nvPr>
        </p:nvGraphicFramePr>
        <p:xfrm>
          <a:off x="0" y="2132856"/>
          <a:ext cx="9143999" cy="448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6551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1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2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51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Тақырып 11">
            <a:extLst>
              <a:ext uri="{FF2B5EF4-FFF2-40B4-BE49-F238E27FC236}">
                <a16:creationId xmlns:a16="http://schemas.microsoft.com/office/drawing/2014/main" id="{C4DD2ADF-11D2-461F-BE74-6C25A387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sz="3900"/>
              <a:t>Our basic principles</a:t>
            </a:r>
            <a:r>
              <a:rPr lang="ru-RU" sz="3900"/>
              <a:t>:</a:t>
            </a:r>
            <a:br>
              <a:rPr lang="ru-RU" sz="3900"/>
            </a:br>
            <a:endParaRPr lang="ru-RU" sz="3900"/>
          </a:p>
        </p:txBody>
      </p:sp>
      <p:sp>
        <p:nvSpPr>
          <p:cNvPr id="52" name="Мазмұн 12">
            <a:extLst>
              <a:ext uri="{FF2B5EF4-FFF2-40B4-BE49-F238E27FC236}">
                <a16:creationId xmlns:a16="http://schemas.microsoft.com/office/drawing/2014/main" id="{78E1A14E-C7E9-4C7C-89D4-99F563FB2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Volunteering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Open for everybody with no exceptions</a:t>
            </a:r>
            <a:endParaRPr lang="ru-RU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No brand names preferences at our contests and championships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Career guidance and support</a:t>
            </a:r>
            <a:endParaRPr lang="ru-RU" sz="2400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915816" y="1404447"/>
            <a:ext cx="7520940" cy="54864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95536" y="1412776"/>
            <a:ext cx="7848872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Blip>
                <a:blip r:embed="rId5"/>
              </a:buBlip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462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>
            <a:extLst>
              <a:ext uri="{FF2B5EF4-FFF2-40B4-BE49-F238E27FC236}">
                <a16:creationId xmlns:a16="http://schemas.microsoft.com/office/drawing/2014/main" id="{634D1228-D30E-4E98-BCC1-D25C7D83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28" y="322007"/>
            <a:ext cx="3939983" cy="16419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900"/>
              <a:t>KazRobotics</a:t>
            </a:r>
            <a:endParaRPr lang="en-US" sz="3900" dirty="0"/>
          </a:p>
        </p:txBody>
      </p:sp>
      <p:pic>
        <p:nvPicPr>
          <p:cNvPr id="22" name="Мазмұн 5" descr="бөлме, төбе, адам, ғимарат элементтерін қамтитын сурет&#10;&#10;Сипаттама автоматты түрде жасалды">
            <a:extLst>
              <a:ext uri="{FF2B5EF4-FFF2-40B4-BE49-F238E27FC236}">
                <a16:creationId xmlns:a16="http://schemas.microsoft.com/office/drawing/2014/main" id="{4B38C05A-AFEB-42BB-B8C7-7C3C90B45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80" t="14300" r="24933" b="16401"/>
          <a:stretch/>
        </p:blipFill>
        <p:spPr>
          <a:xfrm>
            <a:off x="4575298" y="980728"/>
            <a:ext cx="4570809" cy="4752528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983E32D-6031-4B6D-99FC-8D0DB68DF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Мазмұн 5">
            <a:extLst>
              <a:ext uri="{FF2B5EF4-FFF2-40B4-BE49-F238E27FC236}">
                <a16:creationId xmlns:a16="http://schemas.microsoft.com/office/drawing/2014/main" id="{8F1BA674-CD88-4362-8075-E04C4407D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28" y="1154771"/>
            <a:ext cx="4087297" cy="3809999"/>
          </a:xfrm>
        </p:spPr>
        <p:txBody>
          <a:bodyPr>
            <a:normAutofit/>
          </a:bodyPr>
          <a:lstStyle/>
          <a:p>
            <a:r>
              <a:rPr lang="en-US" dirty="0"/>
              <a:t>2015 – 1 region – 30 kids</a:t>
            </a:r>
          </a:p>
          <a:p>
            <a:r>
              <a:rPr lang="en-US" dirty="0"/>
              <a:t>2016 – 8 regions – 400 kids</a:t>
            </a:r>
          </a:p>
          <a:p>
            <a:r>
              <a:rPr lang="en-US" dirty="0"/>
              <a:t>2017 – 14 regions – 1300 kids</a:t>
            </a:r>
          </a:p>
          <a:p>
            <a:r>
              <a:rPr lang="en-US" dirty="0"/>
              <a:t>2018 – 16 regions – 3000 kids</a:t>
            </a:r>
          </a:p>
          <a:p>
            <a:r>
              <a:rPr lang="en-US" dirty="0"/>
              <a:t>2019 – 17 regions – 4000 kids</a:t>
            </a:r>
            <a:endParaRPr lang="ru-RU" dirty="0"/>
          </a:p>
        </p:txBody>
      </p:sp>
      <p:pic>
        <p:nvPicPr>
          <p:cNvPr id="10" name="Сурет 9" descr="мәтін, карта элементтерін қамтитын сурет&#10;&#10;Сипаттама автоматты түрде жасалды">
            <a:extLst>
              <a:ext uri="{FF2B5EF4-FFF2-40B4-BE49-F238E27FC236}">
                <a16:creationId xmlns:a16="http://schemas.microsoft.com/office/drawing/2014/main" id="{7EE287B7-B4DF-4574-AF0A-55087C26A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786"/>
            <a:ext cx="4575298" cy="25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3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қырып 2">
            <a:extLst>
              <a:ext uri="{FF2B5EF4-FFF2-40B4-BE49-F238E27FC236}">
                <a16:creationId xmlns:a16="http://schemas.microsoft.com/office/drawing/2014/main" id="{A23F0A20-5C6A-4008-B16A-2484507C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Trainings for trainers</a:t>
            </a:r>
            <a:endParaRPr lang="ru-RU" dirty="0"/>
          </a:p>
        </p:txBody>
      </p:sp>
      <p:sp>
        <p:nvSpPr>
          <p:cNvPr id="21" name="Мәтін 20">
            <a:extLst>
              <a:ext uri="{FF2B5EF4-FFF2-40B4-BE49-F238E27FC236}">
                <a16:creationId xmlns:a16="http://schemas.microsoft.com/office/drawing/2014/main" id="{25D09E52-6802-436E-AC7D-9F88B94A22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72038" y="4209485"/>
            <a:ext cx="2959581" cy="1283767"/>
          </a:xfrm>
        </p:spPr>
        <p:txBody>
          <a:bodyPr>
            <a:normAutofit/>
          </a:bodyPr>
          <a:lstStyle/>
          <a:p>
            <a:r>
              <a:rPr lang="en-US" sz="3200" dirty="0"/>
              <a:t>Coding</a:t>
            </a:r>
            <a:endParaRPr lang="ru-RU" sz="3200" dirty="0"/>
          </a:p>
        </p:txBody>
      </p:sp>
      <p:sp>
        <p:nvSpPr>
          <p:cNvPr id="19" name="Мәтін 18">
            <a:extLst>
              <a:ext uri="{FF2B5EF4-FFF2-40B4-BE49-F238E27FC236}">
                <a16:creationId xmlns:a16="http://schemas.microsoft.com/office/drawing/2014/main" id="{783745EF-E5E7-4FC2-9916-A21CF6627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87824" y="4209485"/>
            <a:ext cx="2949992" cy="112226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Science Projects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0" name="Мәтін 19">
            <a:extLst>
              <a:ext uri="{FF2B5EF4-FFF2-40B4-BE49-F238E27FC236}">
                <a16:creationId xmlns:a16="http://schemas.microsoft.com/office/drawing/2014/main" id="{D8C61D0E-49B7-4884-B7BB-CAC5FF3101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9094" y="4244023"/>
            <a:ext cx="3259531" cy="112226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Contests management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7" name="Объект 3">
            <a:extLst>
              <a:ext uri="{FF2B5EF4-FFF2-40B4-BE49-F238E27FC236}">
                <a16:creationId xmlns:a16="http://schemas.microsoft.com/office/drawing/2014/main" id="{A18E82FA-D69F-4A7E-8860-08183F43DD23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3906"/>
          <a:stretch>
            <a:fillRect/>
          </a:stretch>
        </p:blipFill>
        <p:spPr>
          <a:xfrm>
            <a:off x="35496" y="1988840"/>
            <a:ext cx="291932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4">
            <a:extLst>
              <a:ext uri="{FF2B5EF4-FFF2-40B4-BE49-F238E27FC236}">
                <a16:creationId xmlns:a16="http://schemas.microsoft.com/office/drawing/2014/main" id="{8CC1C1B9-D221-49E0-BC6A-2C6C04324C52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" b="3765"/>
          <a:stretch>
            <a:fillRect/>
          </a:stretch>
        </p:blipFill>
        <p:spPr>
          <a:xfrm>
            <a:off x="6156176" y="1988840"/>
            <a:ext cx="290882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5">
            <a:extLst>
              <a:ext uri="{FF2B5EF4-FFF2-40B4-BE49-F238E27FC236}">
                <a16:creationId xmlns:a16="http://schemas.microsoft.com/office/drawing/2014/main" id="{83CF4487-508C-4BB5-B11C-A9434EAD48EE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" b="3765"/>
          <a:stretch>
            <a:fillRect/>
          </a:stretch>
        </p:blipFill>
        <p:spPr>
          <a:xfrm>
            <a:off x="3059832" y="1988840"/>
            <a:ext cx="290882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86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1" r="10299"/>
          <a:stretch/>
        </p:blipFill>
        <p:spPr>
          <a:xfrm>
            <a:off x="4283968" y="116632"/>
            <a:ext cx="4553275" cy="4666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6672"/>
            <a:ext cx="3008313" cy="120181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All the Judges are Volunteers</a:t>
            </a:r>
          </a:p>
          <a:p>
            <a:r>
              <a:rPr lang="en-US" sz="2400" dirty="0"/>
              <a:t>They are trained and certified by Federation</a:t>
            </a:r>
            <a:endParaRPr lang="ru-RU" sz="24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460851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7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>
            <a:extLst>
              <a:ext uri="{FF2B5EF4-FFF2-40B4-BE49-F238E27FC236}">
                <a16:creationId xmlns:a16="http://schemas.microsoft.com/office/drawing/2014/main" id="{637B1C15-266E-474F-AD21-2619FA14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591" y="432876"/>
            <a:ext cx="2815200" cy="144215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3100" dirty="0"/>
              <a:t>Meet ups with experts</a:t>
            </a:r>
          </a:p>
        </p:txBody>
      </p:sp>
      <p:pic>
        <p:nvPicPr>
          <p:cNvPr id="19" name="Мазмұн 18" descr="адам, еден, терезе, ғимарат элементтерін қамтитын сурет&#10;&#10;Сипаттама автоматты түрде жасалды">
            <a:extLst>
              <a:ext uri="{FF2B5EF4-FFF2-40B4-BE49-F238E27FC236}">
                <a16:creationId xmlns:a16="http://schemas.microsoft.com/office/drawing/2014/main" id="{67B55503-0F29-4540-8F0F-0F0DBEE79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3766816" cy="282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Мазмұн 16" descr="адам, бөлме, қабырға, еден элементтерін қамтитын сурет&#10;&#10;Сипаттама автоматты түрде жасалды">
            <a:extLst>
              <a:ext uri="{FF2B5EF4-FFF2-40B4-BE49-F238E27FC236}">
                <a16:creationId xmlns:a16="http://schemas.microsoft.com/office/drawing/2014/main" id="{629C5F54-43D3-4CCD-B639-98BC224116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t="22859" r="10052"/>
          <a:stretch/>
        </p:blipFill>
        <p:spPr>
          <a:xfrm>
            <a:off x="4273567" y="0"/>
            <a:ext cx="4870433" cy="3526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Тақырып 1">
            <a:extLst>
              <a:ext uri="{FF2B5EF4-FFF2-40B4-BE49-F238E27FC236}">
                <a16:creationId xmlns:a16="http://schemas.microsoft.com/office/drawing/2014/main" id="{D44BE887-92AC-46EC-9A07-0712F001FC4F}"/>
              </a:ext>
            </a:extLst>
          </p:cNvPr>
          <p:cNvSpPr txBox="1">
            <a:spLocks/>
          </p:cNvSpPr>
          <p:nvPr/>
        </p:nvSpPr>
        <p:spPr>
          <a:xfrm>
            <a:off x="4273567" y="5229200"/>
            <a:ext cx="2815200" cy="14421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100" dirty="0"/>
              <a:t>Visiting future job places</a:t>
            </a:r>
          </a:p>
        </p:txBody>
      </p:sp>
    </p:spTree>
    <p:extLst>
      <p:ext uri="{BB962C8B-B14F-4D97-AF65-F5344CB8AC3E}">
        <p14:creationId xmlns:p14="http://schemas.microsoft.com/office/powerpoint/2010/main" val="1414853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Override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EC76B5"/>
    </a:hlink>
    <a:folHlink>
      <a:srgbClr val="E8ACC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248</Words>
  <Application>Microsoft Office PowerPoint</Application>
  <PresentationFormat>Экранда көрсету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Қолданылған қаріптер</vt:lpstr>
      </vt:variant>
      <vt:variant>
        <vt:i4>3</vt:i4>
      </vt:variant>
      <vt:variant>
        <vt:lpstr>Тақырып</vt:lpstr>
      </vt:variant>
      <vt:variant>
        <vt:i4>1</vt:i4>
      </vt:variant>
      <vt:variant>
        <vt:lpstr>Слайд тақырыптары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KazRobotics Federation RPA (NGO) Kazakhstan</vt:lpstr>
      <vt:lpstr>PowerPoint презентациясы</vt:lpstr>
      <vt:lpstr>OUR GOALS</vt:lpstr>
      <vt:lpstr>PowerPoint презентациясы</vt:lpstr>
      <vt:lpstr>Our basic principles: </vt:lpstr>
      <vt:lpstr>KazRobotics</vt:lpstr>
      <vt:lpstr>Trainings for trainers</vt:lpstr>
      <vt:lpstr>PowerPoint презентациясы</vt:lpstr>
      <vt:lpstr>Meet ups with experts</vt:lpstr>
      <vt:lpstr>PowerPoint презентациясы</vt:lpstr>
      <vt:lpstr>Our motto: Unite to Develop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KazRobotics Federation RPA (NGO) Kazakhstan</dc:title>
  <dc:creator>Ai Zhek</dc:creator>
  <cp:lastModifiedBy>Ai Zhek</cp:lastModifiedBy>
  <cp:revision>3</cp:revision>
  <dcterms:created xsi:type="dcterms:W3CDTF">2019-08-27T11:18:32Z</dcterms:created>
  <dcterms:modified xsi:type="dcterms:W3CDTF">2019-08-27T11:32:11Z</dcterms:modified>
</cp:coreProperties>
</file>