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EEC2-0F3A-4F4A-8D5A-4E427E8FF201}" type="datetimeFigureOut">
              <a:rPr lang="en-GB" smtClean="0"/>
              <a:t>31/07/2019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419EA-05E5-4249-8E01-57826B0A3F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002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EEC2-0F3A-4F4A-8D5A-4E427E8FF201}" type="datetimeFigureOut">
              <a:rPr lang="en-GB" smtClean="0"/>
              <a:t>31/07/2019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419EA-05E5-4249-8E01-57826B0A3F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972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EEC2-0F3A-4F4A-8D5A-4E427E8FF201}" type="datetimeFigureOut">
              <a:rPr lang="en-GB" smtClean="0"/>
              <a:t>31/07/2019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419EA-05E5-4249-8E01-57826B0A3F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351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EEC2-0F3A-4F4A-8D5A-4E427E8FF201}" type="datetimeFigureOut">
              <a:rPr lang="en-GB" smtClean="0"/>
              <a:t>31/07/2019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419EA-05E5-4249-8E01-57826B0A3F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596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EEC2-0F3A-4F4A-8D5A-4E427E8FF201}" type="datetimeFigureOut">
              <a:rPr lang="en-GB" smtClean="0"/>
              <a:t>31/07/2019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419EA-05E5-4249-8E01-57826B0A3F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3263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EEC2-0F3A-4F4A-8D5A-4E427E8FF201}" type="datetimeFigureOut">
              <a:rPr lang="en-GB" smtClean="0"/>
              <a:t>31/07/2019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419EA-05E5-4249-8E01-57826B0A3F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06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EEC2-0F3A-4F4A-8D5A-4E427E8FF201}" type="datetimeFigureOut">
              <a:rPr lang="en-GB" smtClean="0"/>
              <a:t>31/07/2019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419EA-05E5-4249-8E01-57826B0A3F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475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EEC2-0F3A-4F4A-8D5A-4E427E8FF201}" type="datetimeFigureOut">
              <a:rPr lang="en-GB" smtClean="0"/>
              <a:t>31/07/2019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419EA-05E5-4249-8E01-57826B0A3F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206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EEC2-0F3A-4F4A-8D5A-4E427E8FF201}" type="datetimeFigureOut">
              <a:rPr lang="en-GB" smtClean="0"/>
              <a:t>31/07/2019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419EA-05E5-4249-8E01-57826B0A3F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967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EEC2-0F3A-4F4A-8D5A-4E427E8FF201}" type="datetimeFigureOut">
              <a:rPr lang="en-GB" smtClean="0"/>
              <a:t>31/07/2019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419EA-05E5-4249-8E01-57826B0A3F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308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EEC2-0F3A-4F4A-8D5A-4E427E8FF201}" type="datetimeFigureOut">
              <a:rPr lang="en-GB" smtClean="0"/>
              <a:t>31/07/2019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419EA-05E5-4249-8E01-57826B0A3F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010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6EEC2-0F3A-4F4A-8D5A-4E427E8FF201}" type="datetimeFigureOut">
              <a:rPr lang="en-GB" smtClean="0"/>
              <a:t>31/07/2019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419EA-05E5-4249-8E01-57826B0A3F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54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Science Education in Sri Lanka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Lakshmi </a:t>
            </a:r>
            <a:r>
              <a:rPr lang="en-US" dirty="0" err="1" smtClean="0"/>
              <a:t>Rathnamala</a:t>
            </a:r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0448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en-GB" dirty="0"/>
              <a:t>Facilitating Science Popularization and STEM activities </a:t>
            </a:r>
            <a:r>
              <a:rPr lang="en-GB" dirty="0" smtClean="0"/>
              <a:t>by:</a:t>
            </a:r>
          </a:p>
          <a:p>
            <a:pPr lvl="1"/>
            <a:r>
              <a:rPr lang="en-GB" dirty="0" smtClean="0"/>
              <a:t>Funding </a:t>
            </a:r>
            <a:r>
              <a:rPr lang="en-GB" dirty="0"/>
              <a:t>for S&amp;T related publications</a:t>
            </a:r>
          </a:p>
          <a:p>
            <a:pPr lvl="1"/>
            <a:r>
              <a:rPr lang="en-GB" dirty="0" smtClean="0"/>
              <a:t>Funding </a:t>
            </a:r>
            <a:r>
              <a:rPr lang="en-GB" dirty="0"/>
              <a:t>to conduct Science Education and Popularisation Programmes</a:t>
            </a:r>
          </a:p>
          <a:p>
            <a:pPr lvl="1"/>
            <a:r>
              <a:rPr lang="en-GB" dirty="0" smtClean="0"/>
              <a:t>Funding </a:t>
            </a:r>
            <a:r>
              <a:rPr lang="en-GB" dirty="0"/>
              <a:t>school children and undergraduates to participate in International Science </a:t>
            </a:r>
          </a:p>
          <a:p>
            <a:pPr lvl="1"/>
            <a:r>
              <a:rPr lang="en-GB" dirty="0" smtClean="0"/>
              <a:t>Education </a:t>
            </a:r>
            <a:r>
              <a:rPr lang="en-GB" dirty="0"/>
              <a:t>Programmes</a:t>
            </a:r>
          </a:p>
          <a:p>
            <a:pPr lvl="1"/>
            <a:r>
              <a:rPr lang="en-GB" dirty="0" smtClean="0"/>
              <a:t>Supporting </a:t>
            </a:r>
            <a:r>
              <a:rPr lang="en-GB" dirty="0"/>
              <a:t>to uplift laboratory facilities of under privileged schools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1053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937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r>
              <a:rPr lang="en-GB" dirty="0"/>
              <a:t>According to the education system in Sri Lanka the students have to learn science as a subject from grade 6. </a:t>
            </a:r>
            <a:endParaRPr lang="en-GB" dirty="0" smtClean="0"/>
          </a:p>
          <a:p>
            <a:r>
              <a:rPr lang="en-GB" dirty="0" smtClean="0"/>
              <a:t>After </a:t>
            </a:r>
            <a:r>
              <a:rPr lang="en-GB" dirty="0"/>
              <a:t>The Ordinary level Examination in Grade 11 the student has to choose one from the four subject streams for the Advanced level examination. The options are: Biological science, Physical Science, Commerce and Arts.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76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Science streams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Bio Science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Chemistry</a:t>
            </a:r>
          </a:p>
          <a:p>
            <a:r>
              <a:rPr lang="en-US" dirty="0" smtClean="0"/>
              <a:t>Physics</a:t>
            </a:r>
          </a:p>
          <a:p>
            <a:r>
              <a:rPr lang="en-US" dirty="0" smtClean="0"/>
              <a:t>Biology</a:t>
            </a:r>
          </a:p>
          <a:p>
            <a:pPr lvl="1"/>
            <a:r>
              <a:rPr lang="en-US" dirty="0" smtClean="0"/>
              <a:t>Zoology</a:t>
            </a:r>
          </a:p>
          <a:p>
            <a:pPr lvl="1"/>
            <a:r>
              <a:rPr lang="en-US" dirty="0" smtClean="0"/>
              <a:t>Botany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Physical Science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Chemistry</a:t>
            </a:r>
          </a:p>
          <a:p>
            <a:r>
              <a:rPr lang="en-US" dirty="0" smtClean="0"/>
              <a:t>Physics</a:t>
            </a:r>
          </a:p>
          <a:p>
            <a:r>
              <a:rPr lang="en-US" dirty="0" smtClean="0"/>
              <a:t>Combined math</a:t>
            </a:r>
          </a:p>
          <a:p>
            <a:pPr lvl="1"/>
            <a:r>
              <a:rPr lang="en-US" dirty="0" smtClean="0"/>
              <a:t>Pure math</a:t>
            </a:r>
          </a:p>
          <a:p>
            <a:pPr lvl="1"/>
            <a:r>
              <a:rPr lang="en-US" dirty="0" smtClean="0"/>
              <a:t>Applied math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3285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Advanced Level Exam…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Bio Science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Medicine</a:t>
            </a:r>
          </a:p>
          <a:p>
            <a:r>
              <a:rPr lang="en-US" dirty="0" smtClean="0"/>
              <a:t>Paramedical sciences</a:t>
            </a:r>
          </a:p>
          <a:p>
            <a:r>
              <a:rPr lang="en-US" dirty="0" smtClean="0"/>
              <a:t>Biochemistry</a:t>
            </a:r>
          </a:p>
          <a:p>
            <a:r>
              <a:rPr lang="en-US" dirty="0" smtClean="0"/>
              <a:t>Dental surgery</a:t>
            </a:r>
          </a:p>
          <a:p>
            <a:r>
              <a:rPr lang="en-US" dirty="0" smtClean="0"/>
              <a:t>Agriculture</a:t>
            </a:r>
          </a:p>
          <a:p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Physical science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Engineering degree</a:t>
            </a:r>
          </a:p>
          <a:p>
            <a:pPr lvl="1"/>
            <a:r>
              <a:rPr lang="en-US" dirty="0" smtClean="0"/>
              <a:t>Civil</a:t>
            </a:r>
          </a:p>
          <a:p>
            <a:pPr lvl="1"/>
            <a:r>
              <a:rPr lang="en-US" dirty="0" smtClean="0"/>
              <a:t>Electrical</a:t>
            </a:r>
          </a:p>
          <a:p>
            <a:pPr lvl="1"/>
            <a:r>
              <a:rPr lang="en-US" dirty="0" smtClean="0"/>
              <a:t>Electronic</a:t>
            </a:r>
          </a:p>
          <a:p>
            <a:pPr lvl="1"/>
            <a:r>
              <a:rPr lang="en-US" dirty="0" smtClean="0"/>
              <a:t>Mechanical</a:t>
            </a:r>
          </a:p>
          <a:p>
            <a:r>
              <a:rPr lang="en-US" dirty="0" smtClean="0"/>
              <a:t>Architecture</a:t>
            </a:r>
          </a:p>
          <a:p>
            <a:r>
              <a:rPr lang="en-US" dirty="0" smtClean="0"/>
              <a:t>Science degree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1343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Science </a:t>
            </a:r>
            <a:r>
              <a:rPr lang="en-US" dirty="0"/>
              <a:t>S</a:t>
            </a:r>
            <a:r>
              <a:rPr lang="en-US" dirty="0" smtClean="0"/>
              <a:t>ocieties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schools have developed science societies to </a:t>
            </a:r>
            <a:r>
              <a:rPr lang="en-GB" dirty="0" smtClean="0"/>
              <a:t>promote: </a:t>
            </a:r>
            <a:endParaRPr lang="en-GB" dirty="0"/>
          </a:p>
          <a:p>
            <a:pPr lvl="1"/>
            <a:r>
              <a:rPr lang="en-GB" dirty="0" smtClean="0"/>
              <a:t>students </a:t>
            </a:r>
            <a:r>
              <a:rPr lang="en-GB" dirty="0"/>
              <a:t>interest in learning science, </a:t>
            </a:r>
            <a:endParaRPr lang="en-GB" dirty="0" smtClean="0"/>
          </a:p>
          <a:p>
            <a:pPr lvl="1"/>
            <a:r>
              <a:rPr lang="en-GB" dirty="0" smtClean="0"/>
              <a:t>scientific </a:t>
            </a:r>
            <a:r>
              <a:rPr lang="en-GB" dirty="0"/>
              <a:t>communication </a:t>
            </a:r>
            <a:endParaRPr lang="en-GB" dirty="0" smtClean="0"/>
          </a:p>
          <a:p>
            <a:r>
              <a:rPr lang="en-GB" dirty="0" smtClean="0"/>
              <a:t>to </a:t>
            </a:r>
            <a:r>
              <a:rPr lang="en-GB" dirty="0"/>
              <a:t>inculcate a research culture. </a:t>
            </a:r>
            <a:endParaRPr lang="en-GB" dirty="0" smtClean="0"/>
          </a:p>
          <a:p>
            <a:r>
              <a:rPr lang="en-GB" dirty="0" smtClean="0"/>
              <a:t>organize </a:t>
            </a:r>
            <a:r>
              <a:rPr lang="en-GB" dirty="0"/>
              <a:t>annual competitions for innovations, scientific articles, etc. Some schools </a:t>
            </a:r>
            <a:endParaRPr lang="en-GB" dirty="0" smtClean="0"/>
          </a:p>
          <a:p>
            <a:r>
              <a:rPr lang="en-GB" dirty="0" smtClean="0"/>
              <a:t>publish </a:t>
            </a:r>
            <a:r>
              <a:rPr lang="en-GB" dirty="0"/>
              <a:t>science journals </a:t>
            </a:r>
          </a:p>
        </p:txBody>
      </p:sp>
    </p:spTree>
    <p:extLst>
      <p:ext uri="{BB962C8B-B14F-4D97-AF65-F5344CB8AC3E}">
        <p14:creationId xmlns:p14="http://schemas.microsoft.com/office/powerpoint/2010/main" val="4103952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functions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They organize short visits to interesting places like science museum, </a:t>
            </a:r>
          </a:p>
          <a:p>
            <a:r>
              <a:rPr lang="en-GB" dirty="0" smtClean="0"/>
              <a:t> Participation in </a:t>
            </a:r>
            <a:r>
              <a:rPr lang="en-GB" dirty="0"/>
              <a:t>scientific exhibitions organized by various organizations, like universities and especially by the National Science Foundation</a:t>
            </a:r>
            <a:r>
              <a:rPr lang="en-GB" dirty="0" smtClean="0"/>
              <a:t>.</a:t>
            </a:r>
          </a:p>
          <a:p>
            <a:r>
              <a:rPr lang="en-GB" dirty="0" smtClean="0"/>
              <a:t>Prepare </a:t>
            </a:r>
            <a:r>
              <a:rPr lang="en-GB" dirty="0"/>
              <a:t>and promote the student participation </a:t>
            </a:r>
            <a:r>
              <a:rPr lang="en-GB" dirty="0" smtClean="0"/>
              <a:t>for</a:t>
            </a:r>
            <a:r>
              <a:rPr lang="en-GB" dirty="0" smtClean="0"/>
              <a:t> </a:t>
            </a:r>
            <a:r>
              <a:rPr lang="en-GB" dirty="0"/>
              <a:t>new innovation competitions organized by the National Science Foundation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8414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Science Foundation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national science foundation has a division </a:t>
            </a:r>
            <a:r>
              <a:rPr lang="en-GB" dirty="0" smtClean="0"/>
              <a:t>called “ </a:t>
            </a:r>
            <a:r>
              <a:rPr lang="en-GB" dirty="0"/>
              <a:t>Science and Technology </a:t>
            </a:r>
            <a:r>
              <a:rPr lang="en-GB" dirty="0" smtClean="0"/>
              <a:t>Development Department”</a:t>
            </a:r>
            <a:endParaRPr lang="en-GB" dirty="0"/>
          </a:p>
          <a:p>
            <a:r>
              <a:rPr lang="en-GB" dirty="0"/>
              <a:t>The mission of the department is;</a:t>
            </a:r>
          </a:p>
          <a:p>
            <a:pPr marL="0" indent="0">
              <a:buNone/>
            </a:pPr>
            <a:r>
              <a:rPr lang="en-GB" dirty="0" smtClean="0"/>
              <a:t>To </a:t>
            </a:r>
            <a:r>
              <a:rPr lang="en-GB" dirty="0"/>
              <a:t>popularize Science and Technology amongst the people of Sri Lanka under the theme </a:t>
            </a:r>
            <a:r>
              <a:rPr lang="en-GB" dirty="0" smtClean="0"/>
              <a:t>“Science </a:t>
            </a:r>
            <a:r>
              <a:rPr lang="en-GB" dirty="0"/>
              <a:t>for </a:t>
            </a:r>
            <a:r>
              <a:rPr lang="en-GB" dirty="0" smtClean="0"/>
              <a:t>all”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979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Science and Technology Development </a:t>
            </a:r>
            <a:r>
              <a:rPr lang="en-GB" dirty="0" smtClean="0"/>
              <a:t>Department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mission is to </a:t>
            </a:r>
            <a:r>
              <a:rPr lang="en-GB" dirty="0"/>
              <a:t>promote popularization of Science and facilitate Science, Technology, Engineering and Mathematics (STEM) Education </a:t>
            </a:r>
            <a:r>
              <a:rPr lang="en-GB" dirty="0" smtClean="0"/>
              <a:t>through several activities.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621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GB" dirty="0"/>
              <a:t>Registering School and University Science Societies.</a:t>
            </a:r>
          </a:p>
          <a:p>
            <a:pPr lvl="0"/>
            <a:r>
              <a:rPr lang="en-GB" dirty="0"/>
              <a:t>Conducting annual School and University Science Society Competitions.</a:t>
            </a:r>
          </a:p>
          <a:p>
            <a:pPr lvl="0"/>
            <a:r>
              <a:rPr lang="en-GB" dirty="0"/>
              <a:t>Science Research Projects Competition (SRPC)</a:t>
            </a:r>
          </a:p>
          <a:p>
            <a:pPr lvl="0"/>
            <a:r>
              <a:rPr lang="en-GB" dirty="0"/>
              <a:t>Participating students in International Science and Engineering competitions e.g. Intel ISEF</a:t>
            </a:r>
          </a:p>
          <a:p>
            <a:pPr lvl="0"/>
            <a:r>
              <a:rPr lang="en-GB" dirty="0"/>
              <a:t>Publication of ‘</a:t>
            </a:r>
            <a:r>
              <a:rPr lang="en-GB" dirty="0" err="1"/>
              <a:t>Vidurava</a:t>
            </a:r>
            <a:r>
              <a:rPr lang="en-GB" dirty="0"/>
              <a:t>’ Science Magazine</a:t>
            </a:r>
          </a:p>
          <a:p>
            <a:pPr lvl="0"/>
            <a:r>
              <a:rPr lang="en-GB" dirty="0"/>
              <a:t>NSF Science Magazine on Television ‘</a:t>
            </a:r>
            <a:r>
              <a:rPr lang="en-GB" dirty="0" err="1"/>
              <a:t>Mihimandala</a:t>
            </a:r>
            <a:r>
              <a:rPr lang="en-GB" dirty="0"/>
              <a:t>’</a:t>
            </a:r>
          </a:p>
          <a:p>
            <a:pPr lvl="0"/>
            <a:r>
              <a:rPr lang="en-GB" dirty="0"/>
              <a:t>Publication of Science Books and Booklets</a:t>
            </a:r>
          </a:p>
          <a:p>
            <a:r>
              <a:rPr lang="en-GB" dirty="0"/>
              <a:t>Training Science Communicators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2454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381</Words>
  <Application>Microsoft Office PowerPoint</Application>
  <PresentationFormat>On-screen Show (4:3)</PresentationFormat>
  <Paragraphs>66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Science Education in Sri Lanka</vt:lpstr>
      <vt:lpstr>Introduction</vt:lpstr>
      <vt:lpstr>Science streams</vt:lpstr>
      <vt:lpstr>After Advanced Level Exam…</vt:lpstr>
      <vt:lpstr>School Science Societies</vt:lpstr>
      <vt:lpstr>Other functions</vt:lpstr>
      <vt:lpstr>National Science Foundation</vt:lpstr>
      <vt:lpstr>Science and Technology Development Department</vt:lpstr>
      <vt:lpstr>Activities</vt:lpstr>
      <vt:lpstr>PowerPoint Presentation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Education in Sri Lanka</dc:title>
  <dc:creator>SRTSL</dc:creator>
  <cp:lastModifiedBy>SRTSL</cp:lastModifiedBy>
  <cp:revision>7</cp:revision>
  <dcterms:created xsi:type="dcterms:W3CDTF">2019-07-30T08:16:58Z</dcterms:created>
  <dcterms:modified xsi:type="dcterms:W3CDTF">2019-07-31T09:29:51Z</dcterms:modified>
</cp:coreProperties>
</file>