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65" r:id="rId3"/>
    <p:sldId id="264" r:id="rId4"/>
    <p:sldId id="262" r:id="rId5"/>
    <p:sldId id="259" r:id="rId6"/>
    <p:sldId id="260" r:id="rId7"/>
    <p:sldId id="261" r:id="rId8"/>
    <p:sldId id="266" r:id="rId9"/>
    <p:sldId id="267" r:id="rId10"/>
    <p:sldId id="269" r:id="rId11"/>
    <p:sldId id="274" r:id="rId12"/>
    <p:sldId id="270" r:id="rId13"/>
    <p:sldId id="271" r:id="rId14"/>
    <p:sldId id="275" r:id="rId15"/>
    <p:sldId id="276" r:id="rId16"/>
    <p:sldId id="268" r:id="rId17"/>
    <p:sldId id="27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1" autoAdjust="0"/>
    <p:restoredTop sz="94660"/>
  </p:normalViewPr>
  <p:slideViewPr>
    <p:cSldViewPr>
      <p:cViewPr>
        <p:scale>
          <a:sx n="48" d="100"/>
          <a:sy n="48" d="100"/>
        </p:scale>
        <p:origin x="-153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A94B8-73E4-4C93-9C11-743722F17F85}" type="datetimeFigureOut">
              <a:rPr lang="fr-FR" smtClean="0"/>
              <a:pPr/>
              <a:t>26/09/2019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807E6-D5EB-4763-A1D9-89E0CCB3E8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Eleves</a:t>
            </a:r>
            <a:r>
              <a:rPr lang="fr-FR" baseline="0" dirty="0" smtClean="0"/>
              <a:t> qui ont une un </a:t>
            </a:r>
            <a:r>
              <a:rPr lang="fr-FR" baseline="0" dirty="0" err="1" smtClean="0"/>
              <a:t>echec</a:t>
            </a:r>
            <a:r>
              <a:rPr lang="fr-FR" baseline="0" dirty="0" smtClean="0"/>
              <a:t> total dans une </a:t>
            </a:r>
            <a:r>
              <a:rPr lang="fr-FR" baseline="0" dirty="0" err="1" smtClean="0"/>
              <a:t>matiere</a:t>
            </a:r>
            <a:r>
              <a:rPr lang="fr-FR" baseline="0" dirty="0" smtClean="0"/>
              <a:t> Scientifique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07E6-D5EB-4763-A1D9-89E0CCB3E8C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Eleves</a:t>
            </a:r>
            <a:r>
              <a:rPr lang="fr-FR" baseline="0" dirty="0" smtClean="0"/>
              <a:t> qui ont une un </a:t>
            </a:r>
            <a:r>
              <a:rPr lang="fr-FR" baseline="0" dirty="0" err="1" smtClean="0"/>
              <a:t>echec</a:t>
            </a:r>
            <a:r>
              <a:rPr lang="fr-FR" baseline="0" dirty="0" smtClean="0"/>
              <a:t> total dans une </a:t>
            </a:r>
            <a:r>
              <a:rPr lang="fr-FR" baseline="0" dirty="0" err="1" smtClean="0"/>
              <a:t>matiere</a:t>
            </a:r>
            <a:r>
              <a:rPr lang="fr-FR" baseline="0" dirty="0" smtClean="0"/>
              <a:t> Scientifique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07E6-D5EB-4763-A1D9-89E0CCB3E8CC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Eleves</a:t>
            </a:r>
            <a:r>
              <a:rPr lang="fr-FR" baseline="0" dirty="0" smtClean="0"/>
              <a:t> qui ont une un </a:t>
            </a:r>
            <a:r>
              <a:rPr lang="fr-FR" baseline="0" dirty="0" err="1" smtClean="0"/>
              <a:t>echec</a:t>
            </a:r>
            <a:r>
              <a:rPr lang="fr-FR" baseline="0" dirty="0" smtClean="0"/>
              <a:t> total dans une </a:t>
            </a:r>
            <a:r>
              <a:rPr lang="fr-FR" baseline="0" dirty="0" err="1" smtClean="0"/>
              <a:t>matiere</a:t>
            </a:r>
            <a:r>
              <a:rPr lang="fr-FR" baseline="0" dirty="0" smtClean="0"/>
              <a:t> Scientifique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07E6-D5EB-4763-A1D9-89E0CCB3E8CC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Eleves</a:t>
            </a:r>
            <a:r>
              <a:rPr lang="fr-FR" baseline="0" dirty="0" smtClean="0"/>
              <a:t> qui ont une un </a:t>
            </a:r>
            <a:r>
              <a:rPr lang="fr-FR" baseline="0" dirty="0" err="1" smtClean="0"/>
              <a:t>echec</a:t>
            </a:r>
            <a:r>
              <a:rPr lang="fr-FR" baseline="0" dirty="0" smtClean="0"/>
              <a:t> total dans une </a:t>
            </a:r>
            <a:r>
              <a:rPr lang="fr-FR" baseline="0" dirty="0" err="1" smtClean="0"/>
              <a:t>matiere</a:t>
            </a:r>
            <a:r>
              <a:rPr lang="fr-FR" baseline="0" dirty="0" smtClean="0"/>
              <a:t> Scientifique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07E6-D5EB-4763-A1D9-89E0CCB3E8CC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Eleves</a:t>
            </a:r>
            <a:r>
              <a:rPr lang="fr-FR" baseline="0" dirty="0" smtClean="0"/>
              <a:t> qui ont une un </a:t>
            </a:r>
            <a:r>
              <a:rPr lang="fr-FR" baseline="0" dirty="0" err="1" smtClean="0"/>
              <a:t>echec</a:t>
            </a:r>
            <a:r>
              <a:rPr lang="fr-FR" baseline="0" dirty="0" smtClean="0"/>
              <a:t> total dans une </a:t>
            </a:r>
            <a:r>
              <a:rPr lang="fr-FR" baseline="0" dirty="0" err="1" smtClean="0"/>
              <a:t>matiere</a:t>
            </a:r>
            <a:r>
              <a:rPr lang="fr-FR" baseline="0" dirty="0" smtClean="0"/>
              <a:t> Scientifique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07E6-D5EB-4763-A1D9-89E0CCB3E8CC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Eleves</a:t>
            </a:r>
            <a:r>
              <a:rPr lang="fr-FR" baseline="0" dirty="0" smtClean="0"/>
              <a:t> qui ont une un </a:t>
            </a:r>
            <a:r>
              <a:rPr lang="fr-FR" baseline="0" dirty="0" err="1" smtClean="0"/>
              <a:t>echec</a:t>
            </a:r>
            <a:r>
              <a:rPr lang="fr-FR" baseline="0" dirty="0" smtClean="0"/>
              <a:t> total dans une </a:t>
            </a:r>
            <a:r>
              <a:rPr lang="fr-FR" baseline="0" dirty="0" err="1" smtClean="0"/>
              <a:t>matiere</a:t>
            </a:r>
            <a:r>
              <a:rPr lang="fr-FR" baseline="0" dirty="0" smtClean="0"/>
              <a:t> Scientifique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07E6-D5EB-4763-A1D9-89E0CCB3E8CC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smtClean="0"/>
              <a:t> </a:t>
            </a: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07E6-D5EB-4763-A1D9-89E0CCB3E8CC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Eleves</a:t>
            </a:r>
            <a:r>
              <a:rPr lang="fr-FR" baseline="0" dirty="0" smtClean="0"/>
              <a:t> qui ont une un </a:t>
            </a:r>
            <a:r>
              <a:rPr lang="fr-FR" baseline="0" dirty="0" err="1" smtClean="0"/>
              <a:t>echec</a:t>
            </a:r>
            <a:r>
              <a:rPr lang="fr-FR" baseline="0" dirty="0" smtClean="0"/>
              <a:t> total dans une </a:t>
            </a:r>
            <a:r>
              <a:rPr lang="fr-FR" baseline="0" dirty="0" err="1" smtClean="0"/>
              <a:t>matiere</a:t>
            </a:r>
            <a:r>
              <a:rPr lang="fr-FR" baseline="0" dirty="0" smtClean="0"/>
              <a:t> Scientifique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07E6-D5EB-4763-A1D9-89E0CCB3E8C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Eleves</a:t>
            </a:r>
            <a:r>
              <a:rPr lang="fr-FR" baseline="0" dirty="0" smtClean="0"/>
              <a:t> qui ont une un </a:t>
            </a:r>
            <a:r>
              <a:rPr lang="fr-FR" baseline="0" dirty="0" err="1" smtClean="0"/>
              <a:t>echec</a:t>
            </a:r>
            <a:r>
              <a:rPr lang="fr-FR" baseline="0" dirty="0" smtClean="0"/>
              <a:t> total dans une </a:t>
            </a:r>
            <a:r>
              <a:rPr lang="fr-FR" baseline="0" dirty="0" err="1" smtClean="0"/>
              <a:t>matiere</a:t>
            </a:r>
            <a:r>
              <a:rPr lang="fr-FR" baseline="0" dirty="0" smtClean="0"/>
              <a:t> Scientifique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07E6-D5EB-4763-A1D9-89E0CCB3E8C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Eleves</a:t>
            </a:r>
            <a:r>
              <a:rPr lang="fr-FR" baseline="0" dirty="0" smtClean="0"/>
              <a:t> qui ont une un </a:t>
            </a:r>
            <a:r>
              <a:rPr lang="fr-FR" baseline="0" dirty="0" err="1" smtClean="0"/>
              <a:t>echec</a:t>
            </a:r>
            <a:r>
              <a:rPr lang="fr-FR" baseline="0" dirty="0" smtClean="0"/>
              <a:t> total dans une </a:t>
            </a:r>
            <a:r>
              <a:rPr lang="fr-FR" baseline="0" dirty="0" err="1" smtClean="0"/>
              <a:t>matiere</a:t>
            </a:r>
            <a:r>
              <a:rPr lang="fr-FR" baseline="0" dirty="0" smtClean="0"/>
              <a:t> Scientifique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07E6-D5EB-4763-A1D9-89E0CCB3E8C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Eleves</a:t>
            </a:r>
            <a:r>
              <a:rPr lang="fr-FR" baseline="0" dirty="0" smtClean="0"/>
              <a:t> qui ont une un </a:t>
            </a:r>
            <a:r>
              <a:rPr lang="fr-FR" baseline="0" dirty="0" err="1" smtClean="0"/>
              <a:t>echec</a:t>
            </a:r>
            <a:r>
              <a:rPr lang="fr-FR" baseline="0" dirty="0" smtClean="0"/>
              <a:t> total dans une </a:t>
            </a:r>
            <a:r>
              <a:rPr lang="fr-FR" baseline="0" dirty="0" err="1" smtClean="0"/>
              <a:t>matiere</a:t>
            </a:r>
            <a:r>
              <a:rPr lang="fr-FR" baseline="0" dirty="0" smtClean="0"/>
              <a:t> Scientifique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07E6-D5EB-4763-A1D9-89E0CCB3E8CC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Eleves</a:t>
            </a:r>
            <a:r>
              <a:rPr lang="fr-FR" baseline="0" dirty="0" smtClean="0"/>
              <a:t> qui ont une un </a:t>
            </a:r>
            <a:r>
              <a:rPr lang="fr-FR" baseline="0" dirty="0" err="1" smtClean="0"/>
              <a:t>echec</a:t>
            </a:r>
            <a:r>
              <a:rPr lang="fr-FR" baseline="0" dirty="0" smtClean="0"/>
              <a:t> total dans une </a:t>
            </a:r>
            <a:r>
              <a:rPr lang="fr-FR" baseline="0" dirty="0" err="1" smtClean="0"/>
              <a:t>matiere</a:t>
            </a:r>
            <a:r>
              <a:rPr lang="fr-FR" baseline="0" dirty="0" smtClean="0"/>
              <a:t> Scientifique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07E6-D5EB-4763-A1D9-89E0CCB3E8CC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Eleves</a:t>
            </a:r>
            <a:r>
              <a:rPr lang="fr-FR" baseline="0" dirty="0" smtClean="0"/>
              <a:t> qui ont une un </a:t>
            </a:r>
            <a:r>
              <a:rPr lang="fr-FR" baseline="0" dirty="0" err="1" smtClean="0"/>
              <a:t>echec</a:t>
            </a:r>
            <a:r>
              <a:rPr lang="fr-FR" baseline="0" dirty="0" smtClean="0"/>
              <a:t> total dans une </a:t>
            </a:r>
            <a:r>
              <a:rPr lang="fr-FR" baseline="0" dirty="0" err="1" smtClean="0"/>
              <a:t>matiere</a:t>
            </a:r>
            <a:r>
              <a:rPr lang="fr-FR" baseline="0" dirty="0" smtClean="0"/>
              <a:t> Scientifique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07E6-D5EB-4763-A1D9-89E0CCB3E8CC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Eleves</a:t>
            </a:r>
            <a:r>
              <a:rPr lang="fr-FR" baseline="0" dirty="0" smtClean="0"/>
              <a:t> qui ont une un </a:t>
            </a:r>
            <a:r>
              <a:rPr lang="fr-FR" baseline="0" dirty="0" err="1" smtClean="0"/>
              <a:t>echec</a:t>
            </a:r>
            <a:r>
              <a:rPr lang="fr-FR" baseline="0" dirty="0" smtClean="0"/>
              <a:t> total dans une </a:t>
            </a:r>
            <a:r>
              <a:rPr lang="fr-FR" baseline="0" dirty="0" err="1" smtClean="0"/>
              <a:t>matiere</a:t>
            </a:r>
            <a:r>
              <a:rPr lang="fr-FR" baseline="0" dirty="0" smtClean="0"/>
              <a:t> Scientifique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07E6-D5EB-4763-A1D9-89E0CCB3E8CC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Eleves</a:t>
            </a:r>
            <a:r>
              <a:rPr lang="fr-FR" baseline="0" dirty="0" smtClean="0"/>
              <a:t> qui ont une un </a:t>
            </a:r>
            <a:r>
              <a:rPr lang="fr-FR" baseline="0" dirty="0" err="1" smtClean="0"/>
              <a:t>echec</a:t>
            </a:r>
            <a:r>
              <a:rPr lang="fr-FR" baseline="0" dirty="0" smtClean="0"/>
              <a:t> total dans une </a:t>
            </a:r>
            <a:r>
              <a:rPr lang="fr-FR" baseline="0" dirty="0" err="1" smtClean="0"/>
              <a:t>matiere</a:t>
            </a:r>
            <a:r>
              <a:rPr lang="fr-FR" baseline="0" dirty="0" smtClean="0"/>
              <a:t> Scientifique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07E6-D5EB-4763-A1D9-89E0CCB3E8CC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1D6F487-09D4-4892-A5BC-12775E8C0D9A}" type="datetimeFigureOut">
              <a:rPr lang="fr-FR" smtClean="0"/>
              <a:pPr/>
              <a:t>26/09/2019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0022E-2C1E-489D-B580-287C8AD68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F487-09D4-4892-A5BC-12775E8C0D9A}" type="datetimeFigureOut">
              <a:rPr lang="fr-FR" smtClean="0"/>
              <a:pPr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022E-2C1E-489D-B580-287C8AD68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1D6F487-09D4-4892-A5BC-12775E8C0D9A}" type="datetimeFigureOut">
              <a:rPr lang="fr-FR" smtClean="0"/>
              <a:pPr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20022E-2C1E-489D-B580-287C8AD68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F487-09D4-4892-A5BC-12775E8C0D9A}" type="datetimeFigureOut">
              <a:rPr lang="fr-FR" smtClean="0"/>
              <a:pPr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20022E-2C1E-489D-B580-287C8AD68A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F487-09D4-4892-A5BC-12775E8C0D9A}" type="datetimeFigureOut">
              <a:rPr lang="fr-FR" smtClean="0"/>
              <a:pPr/>
              <a:t>26/09/2019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520022E-2C1E-489D-B580-287C8AD68A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1D6F487-09D4-4892-A5BC-12775E8C0D9A}" type="datetimeFigureOut">
              <a:rPr lang="fr-FR" smtClean="0"/>
              <a:pPr/>
              <a:t>26/09/2019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20022E-2C1E-489D-B580-287C8AD68A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1D6F487-09D4-4892-A5BC-12775E8C0D9A}" type="datetimeFigureOut">
              <a:rPr lang="fr-FR" smtClean="0"/>
              <a:pPr/>
              <a:t>26/09/2019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20022E-2C1E-489D-B580-287C8AD68A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F487-09D4-4892-A5BC-12775E8C0D9A}" type="datetimeFigureOut">
              <a:rPr lang="fr-FR" smtClean="0"/>
              <a:pPr/>
              <a:t>26/09/2019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20022E-2C1E-489D-B580-287C8AD68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F487-09D4-4892-A5BC-12775E8C0D9A}" type="datetimeFigureOut">
              <a:rPr lang="fr-FR" smtClean="0"/>
              <a:pPr/>
              <a:t>26/09/2019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0022E-2C1E-489D-B580-287C8AD68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F487-09D4-4892-A5BC-12775E8C0D9A}" type="datetimeFigureOut">
              <a:rPr lang="fr-FR" smtClean="0"/>
              <a:pPr/>
              <a:t>26/09/2019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20022E-2C1E-489D-B580-287C8AD68A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1D6F487-09D4-4892-A5BC-12775E8C0D9A}" type="datetimeFigureOut">
              <a:rPr lang="fr-FR" smtClean="0"/>
              <a:pPr/>
              <a:t>26/09/2019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20022E-2C1E-489D-B580-287C8AD68AA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D6F487-09D4-4892-A5BC-12775E8C0D9A}" type="datetimeFigureOut">
              <a:rPr lang="fr-FR" smtClean="0"/>
              <a:pPr/>
              <a:t>26/09/2019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20022E-2C1E-489D-B580-287C8AD68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58" y="-214338"/>
            <a:ext cx="8501122" cy="1828800"/>
          </a:xfrm>
        </p:spPr>
        <p:txBody>
          <a:bodyPr>
            <a:normAutofit/>
          </a:bodyPr>
          <a:lstStyle/>
          <a:p>
            <a:pPr algn="ctr"/>
            <a:r>
              <a:rPr lang="fr-FR" sz="2800" b="1" i="1" dirty="0" smtClean="0"/>
              <a:t>The 3rd BELT And ROAD TEENAGER CAMP</a:t>
            </a:r>
            <a:br>
              <a:rPr lang="fr-FR" sz="2800" b="1" i="1" dirty="0" smtClean="0"/>
            </a:br>
            <a:r>
              <a:rPr lang="fr-FR" sz="2800" b="1" i="1" dirty="0" smtClean="0"/>
              <a:t>&amp;</a:t>
            </a:r>
            <a:br>
              <a:rPr lang="fr-FR" sz="2800" b="1" i="1" dirty="0" smtClean="0"/>
            </a:br>
            <a:r>
              <a:rPr lang="fr-FR" sz="2800" b="1" i="1" dirty="0" smtClean="0"/>
              <a:t> </a:t>
            </a:r>
            <a:r>
              <a:rPr lang="fr-FR" sz="2800" b="1" i="1" dirty="0" err="1" smtClean="0"/>
              <a:t>TeaCHER</a:t>
            </a:r>
            <a:r>
              <a:rPr lang="fr-FR" sz="2800" b="1" i="1" dirty="0" smtClean="0"/>
              <a:t> workshop</a:t>
            </a:r>
            <a:endParaRPr lang="fr-FR" sz="2800" b="1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62200" y="6172224"/>
            <a:ext cx="6705600" cy="685800"/>
          </a:xfrm>
        </p:spPr>
        <p:txBody>
          <a:bodyPr>
            <a:normAutofit fontScale="25000" lnSpcReduction="20000"/>
          </a:bodyPr>
          <a:lstStyle/>
          <a:p>
            <a:pPr lvl="0" algn="r">
              <a:spcBef>
                <a:spcPct val="0"/>
              </a:spcBef>
              <a:buClrTx/>
              <a:buSzTx/>
              <a:defRPr/>
            </a:pPr>
            <a:endParaRPr lang="fr-FR" sz="2800" b="1" cap="all" dirty="0" smtClean="0">
              <a:solidFill>
                <a:schemeClr val="tx2"/>
              </a:solidFill>
            </a:endParaRPr>
          </a:p>
          <a:p>
            <a:pPr lvl="0" algn="r">
              <a:spcBef>
                <a:spcPct val="0"/>
              </a:spcBef>
              <a:buClrTx/>
              <a:buSzTx/>
              <a:defRPr/>
            </a:pPr>
            <a:r>
              <a:rPr lang="fr-FR" sz="12800" b="1" cap="all" dirty="0" smtClean="0">
                <a:solidFill>
                  <a:schemeClr val="tx2"/>
                </a:solidFill>
              </a:rPr>
              <a:t>By: Mr Hatem SLIMANE</a:t>
            </a:r>
            <a:r>
              <a:rPr lang="fr-FR" sz="9600" b="1" cap="all" dirty="0" smtClean="0">
                <a:solidFill>
                  <a:schemeClr val="tx2"/>
                </a:solidFill>
              </a:rPr>
              <a:t> </a:t>
            </a:r>
          </a:p>
          <a:p>
            <a:pPr lvl="0" algn="r">
              <a:spcBef>
                <a:spcPct val="0"/>
              </a:spcBef>
              <a:buClrTx/>
              <a:buSzTx/>
              <a:defRPr/>
            </a:pPr>
            <a:r>
              <a:rPr lang="fr-FR" sz="9600" b="1" cap="all" dirty="0" smtClean="0">
                <a:solidFill>
                  <a:schemeClr val="tx2"/>
                </a:solidFill>
              </a:rPr>
              <a:t>ATAST National </a:t>
            </a:r>
            <a:r>
              <a:rPr lang="fr-FR" sz="9600" b="1" cap="all" dirty="0" err="1" smtClean="0">
                <a:solidFill>
                  <a:schemeClr val="tx2"/>
                </a:solidFill>
              </a:rPr>
              <a:t>president</a:t>
            </a:r>
            <a:endParaRPr lang="fr-FR" sz="4200" b="1" cap="all" dirty="0" smtClean="0">
              <a:solidFill>
                <a:schemeClr val="tx2"/>
              </a:solidFill>
            </a:endParaRPr>
          </a:p>
          <a:p>
            <a:pPr lvl="0" algn="r">
              <a:spcBef>
                <a:spcPct val="0"/>
              </a:spcBef>
              <a:buClrTx/>
              <a:buSzTx/>
              <a:defRPr/>
            </a:pPr>
            <a:r>
              <a:rPr lang="fr-FR" sz="2800" b="1" cap="all" dirty="0" smtClean="0">
                <a:solidFill>
                  <a:schemeClr val="tx2"/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85720" y="1785926"/>
            <a:ext cx="8501122" cy="7572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Science Education </a:t>
            </a:r>
            <a:r>
              <a:rPr kumimoji="0" lang="fr-FR" sz="32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forum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7158" y="3857628"/>
            <a:ext cx="8501122" cy="900106"/>
          </a:xfrm>
          <a:prstGeom prst="rect">
            <a:avLst/>
          </a:prstGeom>
          <a:noFill/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normalizeH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STEAM </a:t>
            </a:r>
            <a:r>
              <a:rPr kumimoji="0" lang="fr-FR" sz="5400" b="1" i="0" u="none" strike="noStrike" kern="1200" normalizeH="0" noProof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outside</a:t>
            </a:r>
            <a:r>
              <a:rPr kumimoji="0" lang="fr-FR" sz="5400" b="1" i="0" u="none" strike="noStrike" kern="1200" normalizeH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5400" b="1" i="0" u="none" strike="noStrike" kern="1200" normalizeH="0" noProof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Classroom</a:t>
            </a:r>
            <a:endParaRPr kumimoji="0" lang="fr-FR" sz="5400" b="1" i="0" u="none" strike="noStrike" kern="1200" normalizeH="0" noProof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normalizeH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As an </a:t>
            </a:r>
            <a:r>
              <a:rPr kumimoji="0" lang="fr-FR" sz="5400" b="1" i="0" u="none" strike="noStrike" kern="1200" normalizeH="0" noProof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amazing</a:t>
            </a:r>
            <a:r>
              <a:rPr kumimoji="0" lang="fr-FR" sz="5400" b="1" i="0" u="none" strike="noStrike" kern="1200" normalizeH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5400" b="1" i="0" u="none" strike="noStrike" kern="1200" normalizeH="0" noProof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experience</a:t>
            </a:r>
            <a:endParaRPr kumimoji="0" lang="fr-FR" sz="5400" b="1" i="0" u="none" strike="noStrike" kern="1200" normalizeH="0" noProof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643042" y="4572008"/>
            <a:ext cx="7500958" cy="900106"/>
          </a:xfrm>
          <a:prstGeom prst="rect">
            <a:avLst/>
          </a:prstGeom>
          <a:noFill/>
        </p:spPr>
        <p:txBody>
          <a:bodyPr vert="horz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6143644"/>
            <a:ext cx="191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buClrTx/>
              <a:buSzTx/>
              <a:defRPr/>
            </a:pPr>
            <a:r>
              <a:rPr lang="fr-FR" sz="2800" b="1" cap="all" dirty="0">
                <a:solidFill>
                  <a:schemeClr val="tx2"/>
                </a:solidFill>
              </a:rPr>
              <a:t>TUNISIA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6" name="AutoShape 12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-438128" y="71414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fr-FR" sz="66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Fast</a:t>
            </a:r>
            <a:r>
              <a:rPr lang="fr-FR" sz="6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66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Forward</a:t>
            </a: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http://cdn.onlinewebfonts.com/svg/img_55876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86710" y="70746"/>
            <a:ext cx="999781" cy="1000800"/>
          </a:xfrm>
          <a:prstGeom prst="rect">
            <a:avLst/>
          </a:prstGeom>
          <a:noFill/>
        </p:spPr>
      </p:pic>
      <p:sp>
        <p:nvSpPr>
          <p:cNvPr id="37892" name="AutoShape 4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4" name="AutoShape 6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6" name="AutoShape 8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8" name="AutoShape 10" descr="http://img4.imgtn.bdimg.com/it/u=3580985993,1656481617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0" y="2285992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fr-FR" sz="4000" b="1" dirty="0" smtClean="0"/>
          </a:p>
          <a:p>
            <a:pPr>
              <a:buFont typeface="Wingdings" pitchFamily="2" charset="2"/>
              <a:buChar char="ü"/>
            </a:pPr>
            <a:r>
              <a:rPr lang="fr-FR" sz="4000" b="1" dirty="0" err="1" smtClean="0"/>
              <a:t>Creating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Hackspaces</a:t>
            </a:r>
            <a:endParaRPr lang="fr-FR" sz="4000" b="1" dirty="0" smtClean="0"/>
          </a:p>
          <a:p>
            <a:endParaRPr lang="fr-FR" sz="4000" b="1" dirty="0" smtClean="0"/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714488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000636"/>
            <a:ext cx="8858280" cy="1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6" name="AutoShape 12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-438128" y="71414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fr-FR" sz="66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Fast</a:t>
            </a:r>
            <a:r>
              <a:rPr lang="fr-FR" sz="6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66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Forward</a:t>
            </a: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http://cdn.onlinewebfonts.com/svg/img_55876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86710" y="70746"/>
            <a:ext cx="999781" cy="1000800"/>
          </a:xfrm>
          <a:prstGeom prst="rect">
            <a:avLst/>
          </a:prstGeom>
          <a:noFill/>
        </p:spPr>
      </p:pic>
      <p:sp>
        <p:nvSpPr>
          <p:cNvPr id="37892" name="AutoShape 4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4" name="AutoShape 6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6" name="AutoShape 8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8" name="AutoShape 10" descr="http://img4.imgtn.bdimg.com/it/u=3580985993,1656481617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57158" y="1643051"/>
            <a:ext cx="8072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dirty="0" err="1" smtClean="0"/>
              <a:t>Creating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Hackspace</a:t>
            </a:r>
            <a:endParaRPr lang="fr-FR" sz="2800" b="1" dirty="0" smtClean="0"/>
          </a:p>
          <a:p>
            <a:pPr>
              <a:buFont typeface="Wingdings" pitchFamily="2" charset="2"/>
              <a:buChar char="ü"/>
            </a:pP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started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with</a:t>
            </a:r>
            <a:r>
              <a:rPr lang="fr-FR" sz="2800" b="1" dirty="0" smtClean="0"/>
              <a:t> </a:t>
            </a:r>
            <a:r>
              <a:rPr lang="fr-FR" sz="2800" b="1" dirty="0" smtClean="0"/>
              <a:t>a program of training of </a:t>
            </a:r>
            <a:r>
              <a:rPr lang="fr-FR" sz="2800" b="1" dirty="0" err="1" smtClean="0"/>
              <a:t>trainers</a:t>
            </a:r>
            <a:endParaRPr lang="fr-FR" sz="2800" b="1" dirty="0" smtClean="0"/>
          </a:p>
          <a:p>
            <a:r>
              <a:rPr lang="fr-FR" sz="2800" b="1" dirty="0" smtClean="0"/>
              <a:t> </a:t>
            </a:r>
          </a:p>
          <a:p>
            <a:endParaRPr lang="fr-FR" sz="2800" b="1" dirty="0" smtClean="0"/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4"/>
          <a:srcRect r="8333"/>
          <a:stretch>
            <a:fillRect/>
          </a:stretch>
        </p:blipFill>
        <p:spPr bwMode="auto">
          <a:xfrm>
            <a:off x="2000232" y="2786058"/>
            <a:ext cx="5072098" cy="36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6" name="AutoShape 12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-438128" y="71414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fr-FR" sz="66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Fast</a:t>
            </a:r>
            <a:r>
              <a:rPr lang="fr-FR" sz="6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66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Forward</a:t>
            </a: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http://cdn.onlinewebfonts.com/svg/img_55876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86710" y="70746"/>
            <a:ext cx="999781" cy="1000800"/>
          </a:xfrm>
          <a:prstGeom prst="rect">
            <a:avLst/>
          </a:prstGeom>
          <a:noFill/>
        </p:spPr>
      </p:pic>
      <p:sp>
        <p:nvSpPr>
          <p:cNvPr id="37892" name="AutoShape 4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4" name="AutoShape 6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6" name="AutoShape 8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8" name="AutoShape 10" descr="http://img4.imgtn.bdimg.com/it/u=3580985993,1656481617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57158" y="1643050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dirty="0" err="1" smtClean="0"/>
              <a:t>Create</a:t>
            </a:r>
            <a:r>
              <a:rPr lang="fr-FR" sz="2800" b="1" dirty="0" smtClean="0"/>
              <a:t> a </a:t>
            </a:r>
            <a:r>
              <a:rPr lang="fr-FR" sz="2800" b="1" dirty="0" err="1" smtClean="0"/>
              <a:t>mbile</a:t>
            </a:r>
            <a:r>
              <a:rPr lang="fr-FR" sz="2800" b="1" dirty="0" smtClean="0"/>
              <a:t> </a:t>
            </a:r>
            <a:r>
              <a:rPr lang="fr-FR" sz="2800" b="1" dirty="0" smtClean="0"/>
              <a:t>Mini-LAB</a:t>
            </a:r>
            <a:r>
              <a:rPr lang="fr-FR" sz="2800" b="1" dirty="0"/>
              <a:t> </a:t>
            </a:r>
            <a:r>
              <a:rPr lang="fr-FR" sz="2800" b="1" dirty="0" smtClean="0"/>
              <a:t> </a:t>
            </a:r>
          </a:p>
          <a:p>
            <a:endParaRPr lang="fr-FR" sz="2800" b="1" dirty="0" smtClean="0"/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047725" y="1523988"/>
            <a:ext cx="4143404" cy="55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/>
          <a:srcRect t="5953" b="32531"/>
          <a:stretch>
            <a:fillRect/>
          </a:stretch>
        </p:blipFill>
        <p:spPr bwMode="auto">
          <a:xfrm>
            <a:off x="6072198" y="1643050"/>
            <a:ext cx="27000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/>
          <a:srcRect l="22361" t="10370" r="18264" b="20185"/>
          <a:stretch>
            <a:fillRect/>
          </a:stretch>
        </p:blipFill>
        <p:spPr bwMode="auto">
          <a:xfrm>
            <a:off x="6102201" y="4143380"/>
            <a:ext cx="2704643" cy="237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6" name="AutoShape 12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-438128" y="71414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fr-FR" sz="66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Fast</a:t>
            </a:r>
            <a:r>
              <a:rPr lang="fr-FR" sz="6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66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Forward</a:t>
            </a: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http://cdn.onlinewebfonts.com/svg/img_55876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86710" y="70746"/>
            <a:ext cx="999781" cy="1000800"/>
          </a:xfrm>
          <a:prstGeom prst="rect">
            <a:avLst/>
          </a:prstGeom>
          <a:noFill/>
        </p:spPr>
      </p:pic>
      <p:sp>
        <p:nvSpPr>
          <p:cNvPr id="37892" name="AutoShape 4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4" name="AutoShape 6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6" name="AutoShape 8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8" name="AutoShape 10" descr="http://img4.imgtn.bdimg.com/it/u=3580985993,1656481617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57158" y="1643050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dirty="0" smtClean="0"/>
              <a:t>The First sessions </a:t>
            </a:r>
            <a:r>
              <a:rPr lang="fr-FR" sz="2800" b="1" dirty="0" err="1" smtClean="0"/>
              <a:t>was</a:t>
            </a:r>
            <a:r>
              <a:rPr lang="fr-FR" sz="2800" b="1" dirty="0" smtClean="0"/>
              <a:t> in the city</a:t>
            </a:r>
          </a:p>
          <a:p>
            <a:endParaRPr lang="fr-FR" sz="2800" b="1" dirty="0" smtClean="0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/>
          <a:srcRect b="36898"/>
          <a:stretch>
            <a:fillRect/>
          </a:stretch>
        </p:blipFill>
        <p:spPr bwMode="auto">
          <a:xfrm>
            <a:off x="2071670" y="3429000"/>
            <a:ext cx="6643734" cy="314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/>
          <a:srcRect l="14883" t="21828"/>
          <a:stretch>
            <a:fillRect/>
          </a:stretch>
        </p:blipFill>
        <p:spPr bwMode="auto">
          <a:xfrm>
            <a:off x="428596" y="2285992"/>
            <a:ext cx="4085620" cy="281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6" name="AutoShape 12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-438128" y="71414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fr-FR" sz="66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Fast</a:t>
            </a:r>
            <a:r>
              <a:rPr lang="fr-FR" sz="6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66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Forward</a:t>
            </a: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http://cdn.onlinewebfonts.com/svg/img_55876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86710" y="70746"/>
            <a:ext cx="999781" cy="1000800"/>
          </a:xfrm>
          <a:prstGeom prst="rect">
            <a:avLst/>
          </a:prstGeom>
          <a:noFill/>
        </p:spPr>
      </p:pic>
      <p:sp>
        <p:nvSpPr>
          <p:cNvPr id="37892" name="AutoShape 4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4" name="AutoShape 6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6" name="AutoShape 8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8" name="AutoShape 10" descr="http://img4.imgtn.bdimg.com/it/u=3580985993,1656481617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57158" y="1643051"/>
            <a:ext cx="8072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dirty="0" err="1" smtClean="0"/>
              <a:t>Organizing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Outside</a:t>
            </a:r>
            <a:r>
              <a:rPr lang="fr-FR" sz="2800" b="1" dirty="0" smtClean="0"/>
              <a:t> workshops; </a:t>
            </a:r>
          </a:p>
          <a:p>
            <a:r>
              <a:rPr lang="fr-FR" sz="2800" b="1" dirty="0" smtClean="0"/>
              <a:t>Open for the public</a:t>
            </a:r>
          </a:p>
          <a:p>
            <a:r>
              <a:rPr lang="fr-FR" sz="2800" b="1" dirty="0" smtClean="0"/>
              <a:t>LONG JOURNEY</a:t>
            </a:r>
          </a:p>
          <a:p>
            <a:endParaRPr lang="fr-FR" sz="2800" b="1" dirty="0" smtClean="0"/>
          </a:p>
        </p:txBody>
      </p:sp>
      <p:pic>
        <p:nvPicPr>
          <p:cNvPr id="18" name="Picture 2" descr="C:\Users\GLOBAL INFO\Desktop\we\mmexport1569451096169.jpg"/>
          <p:cNvPicPr>
            <a:picLocks noChangeAspect="1" noChangeArrowheads="1"/>
          </p:cNvPicPr>
          <p:nvPr/>
        </p:nvPicPr>
        <p:blipFill>
          <a:blip r:embed="rId4"/>
          <a:srcRect r="8219"/>
          <a:stretch>
            <a:fillRect/>
          </a:stretch>
        </p:blipFill>
        <p:spPr bwMode="auto">
          <a:xfrm>
            <a:off x="71438" y="3500438"/>
            <a:ext cx="4786314" cy="2933405"/>
          </a:xfrm>
          <a:prstGeom prst="rect">
            <a:avLst/>
          </a:prstGeom>
          <a:noFill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5"/>
          <a:srcRect l="17291" t="20717" r="11024" b="10532"/>
          <a:stretch>
            <a:fillRect/>
          </a:stretch>
        </p:blipFill>
        <p:spPr bwMode="auto">
          <a:xfrm>
            <a:off x="5000660" y="3500438"/>
            <a:ext cx="407193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6" name="AutoShape 12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-438128" y="71414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fr-FR" sz="66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Fast</a:t>
            </a:r>
            <a:r>
              <a:rPr lang="fr-FR" sz="6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66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Forward</a:t>
            </a: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http://cdn.onlinewebfonts.com/svg/img_55876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86710" y="70746"/>
            <a:ext cx="999781" cy="1000800"/>
          </a:xfrm>
          <a:prstGeom prst="rect">
            <a:avLst/>
          </a:prstGeom>
          <a:noFill/>
        </p:spPr>
      </p:pic>
      <p:sp>
        <p:nvSpPr>
          <p:cNvPr id="37892" name="AutoShape 4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4" name="AutoShape 6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6" name="AutoShape 8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8" name="AutoShape 10" descr="http://img4.imgtn.bdimg.com/it/u=3580985993,1656481617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 t="31750"/>
          <a:stretch>
            <a:fillRect/>
          </a:stretch>
        </p:blipFill>
        <p:spPr bwMode="auto">
          <a:xfrm>
            <a:off x="357158" y="2117600"/>
            <a:ext cx="2985752" cy="271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 t="33735" b="18640"/>
          <a:stretch>
            <a:fillRect/>
          </a:stretch>
        </p:blipFill>
        <p:spPr bwMode="auto">
          <a:xfrm>
            <a:off x="3571868" y="4786322"/>
            <a:ext cx="5471438" cy="1954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6"/>
          <a:srcRect l="19282" t="19167" r="28130" b="32222"/>
          <a:stretch>
            <a:fillRect/>
          </a:stretch>
        </p:blipFill>
        <p:spPr bwMode="auto">
          <a:xfrm>
            <a:off x="3428992" y="2357430"/>
            <a:ext cx="565788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7"/>
          <a:srcRect t="17859" b="38484"/>
          <a:stretch>
            <a:fillRect/>
          </a:stretch>
        </p:blipFill>
        <p:spPr bwMode="auto">
          <a:xfrm>
            <a:off x="357158" y="4903681"/>
            <a:ext cx="3071834" cy="178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3211020" y="1643050"/>
            <a:ext cx="5932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err="1" smtClean="0"/>
              <a:t>Teaching</a:t>
            </a:r>
            <a:r>
              <a:rPr lang="fr-FR" sz="3200" b="1" dirty="0" smtClean="0"/>
              <a:t> </a:t>
            </a:r>
            <a:r>
              <a:rPr lang="fr-FR" sz="3200" b="1" dirty="0" smtClean="0"/>
              <a:t>&amp; </a:t>
            </a:r>
            <a:r>
              <a:rPr lang="fr-FR" sz="3200" b="1" dirty="0" err="1" smtClean="0"/>
              <a:t>Exploring</a:t>
            </a:r>
            <a:r>
              <a:rPr lang="fr-FR" sz="3200" b="1" dirty="0" smtClean="0"/>
              <a:t> the country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6" name="AutoShape 12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-438128" y="71414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fr-FR" sz="66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Fast</a:t>
            </a:r>
            <a:r>
              <a:rPr lang="fr-FR" sz="6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66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Forward</a:t>
            </a: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http://cdn.onlinewebfonts.com/svg/img_55876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86710" y="70746"/>
            <a:ext cx="999781" cy="1000800"/>
          </a:xfrm>
          <a:prstGeom prst="rect">
            <a:avLst/>
          </a:prstGeom>
          <a:noFill/>
        </p:spPr>
      </p:pic>
      <p:sp>
        <p:nvSpPr>
          <p:cNvPr id="37892" name="AutoShape 4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4" name="AutoShape 6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6" name="AutoShape 8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8" name="AutoShape 10" descr="http://img4.imgtn.bdimg.com/it/u=3580985993,1656481617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857224" y="2928934"/>
            <a:ext cx="462113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More </a:t>
            </a:r>
            <a:r>
              <a:rPr lang="fr-FR" sz="3200" dirty="0" err="1" smtClean="0"/>
              <a:t>Than</a:t>
            </a:r>
            <a:r>
              <a:rPr lang="fr-FR" sz="3200" dirty="0" smtClean="0"/>
              <a:t> 100 Workshops</a:t>
            </a:r>
          </a:p>
          <a:p>
            <a:r>
              <a:rPr lang="fr-FR" sz="3200" dirty="0" smtClean="0"/>
              <a:t>More </a:t>
            </a:r>
            <a:r>
              <a:rPr lang="fr-FR" sz="3200" dirty="0" err="1" smtClean="0"/>
              <a:t>Than</a:t>
            </a:r>
            <a:r>
              <a:rPr lang="fr-FR" sz="3200" dirty="0" smtClean="0"/>
              <a:t> 5000 </a:t>
            </a:r>
            <a:r>
              <a:rPr lang="fr-FR" sz="3200" dirty="0" err="1" smtClean="0"/>
              <a:t>trainee</a:t>
            </a:r>
            <a:endParaRPr lang="fr-FR" sz="3200" dirty="0" smtClean="0"/>
          </a:p>
          <a:p>
            <a:r>
              <a:rPr lang="fr-FR" sz="3200" dirty="0" smtClean="0"/>
              <a:t>More </a:t>
            </a:r>
            <a:r>
              <a:rPr lang="fr-FR" sz="3200" dirty="0" err="1" smtClean="0"/>
              <a:t>Than</a:t>
            </a:r>
            <a:r>
              <a:rPr lang="fr-FR" sz="3200" dirty="0" smtClean="0"/>
              <a:t> 2200 KM </a:t>
            </a:r>
          </a:p>
          <a:p>
            <a:endParaRPr lang="fr-FR" sz="3200" dirty="0" smtClean="0"/>
          </a:p>
          <a:p>
            <a:endParaRPr lang="fr-FR" sz="3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000240"/>
            <a:ext cx="267207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Connecteur droit avec flèche 18"/>
          <p:cNvCxnSpPr/>
          <p:nvPr/>
        </p:nvCxnSpPr>
        <p:spPr>
          <a:xfrm rot="16200000" flipV="1">
            <a:off x="7072330" y="2857496"/>
            <a:ext cx="571504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10800000">
            <a:off x="6572264" y="2571744"/>
            <a:ext cx="571504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5400000">
            <a:off x="6286512" y="2928934"/>
            <a:ext cx="571504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5400000">
            <a:off x="6143636" y="3571876"/>
            <a:ext cx="571504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6429388" y="3857628"/>
            <a:ext cx="714380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7143768" y="3929066"/>
            <a:ext cx="438152" cy="2238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16200000" flipV="1">
            <a:off x="7143768" y="3714752"/>
            <a:ext cx="581028" cy="2952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16200000" flipV="1">
            <a:off x="6929454" y="3143248"/>
            <a:ext cx="438152" cy="43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7072330" y="3143248"/>
            <a:ext cx="490542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2698"/>
          <a:stretch>
            <a:fillRect/>
          </a:stretch>
        </p:blipFill>
        <p:spPr bwMode="auto">
          <a:xfrm>
            <a:off x="4429124" y="1857364"/>
            <a:ext cx="271464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image.flaticon.com/icons/png/512/43/436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857496"/>
            <a:ext cx="2071702" cy="2071702"/>
          </a:xfrm>
          <a:prstGeom prst="rect">
            <a:avLst/>
          </a:prstGeom>
          <a:noFill/>
        </p:spPr>
      </p:pic>
      <p:sp>
        <p:nvSpPr>
          <p:cNvPr id="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500694" y="6100794"/>
            <a:ext cx="3429024" cy="614354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soo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38128" y="71414"/>
            <a:ext cx="81534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fr-FR" sz="7300" dirty="0" smtClean="0">
                <a:solidFill>
                  <a:srgbClr val="C00000"/>
                </a:solidFill>
              </a:rPr>
              <a:t>Play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390" name="AutoShape 6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6" name="AutoShape 12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" name="Picture 17" descr="http://bpic.588ku.com/element_origin_min_pic/01/52/73/775746a70d4349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8148" y="142852"/>
            <a:ext cx="1000132" cy="1000132"/>
          </a:xfrm>
          <a:prstGeom prst="rect">
            <a:avLst/>
          </a:prstGeom>
          <a:noFill/>
        </p:spPr>
      </p:pic>
      <p:sp>
        <p:nvSpPr>
          <p:cNvPr id="19" name="Espace réservé du contenu 1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38128" y="71414"/>
            <a:ext cx="81534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fr-FR" sz="7300" dirty="0" smtClean="0">
                <a:solidFill>
                  <a:srgbClr val="C00000"/>
                </a:solidFill>
              </a:rPr>
              <a:t>Pause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3357562"/>
            <a:ext cx="3316410" cy="1900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8800" dirty="0" smtClean="0">
                <a:solidFill>
                  <a:srgbClr val="C00000"/>
                </a:solidFill>
              </a:rPr>
              <a:t>41%</a:t>
            </a:r>
          </a:p>
          <a:p>
            <a:pPr>
              <a:buNone/>
            </a:pPr>
            <a:endParaRPr lang="fr-FR" sz="8800" dirty="0">
              <a:solidFill>
                <a:srgbClr val="C00000"/>
              </a:solidFill>
            </a:endParaRPr>
          </a:p>
        </p:txBody>
      </p:sp>
      <p:sp>
        <p:nvSpPr>
          <p:cNvPr id="16390" name="AutoShape 6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6" name="AutoShape 12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86" name="Picture 2" descr="http://www.free-icons-download.net/images/college-student-icon-6143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6798" y="2000240"/>
            <a:ext cx="2122729" cy="2227184"/>
          </a:xfrm>
          <a:prstGeom prst="rect">
            <a:avLst/>
          </a:prstGeom>
          <a:noFill/>
        </p:spPr>
      </p:pic>
      <p:grpSp>
        <p:nvGrpSpPr>
          <p:cNvPr id="4" name="Groupe 12"/>
          <p:cNvGrpSpPr/>
          <p:nvPr/>
        </p:nvGrpSpPr>
        <p:grpSpPr>
          <a:xfrm>
            <a:off x="3286116" y="4116065"/>
            <a:ext cx="3714776" cy="1670389"/>
            <a:chOff x="214282" y="3929066"/>
            <a:chExt cx="2500330" cy="1071571"/>
          </a:xfrm>
        </p:grpSpPr>
        <p:pic>
          <p:nvPicPr>
            <p:cNvPr id="16388" name="Picture 4" descr="http://pic.51yuansu.com/pic3/cover/02/84/42/5a5dcc3b1e9fe_61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4282" y="4000504"/>
              <a:ext cx="714379" cy="714380"/>
            </a:xfrm>
            <a:prstGeom prst="rect">
              <a:avLst/>
            </a:prstGeom>
            <a:noFill/>
          </p:spPr>
        </p:pic>
        <p:pic>
          <p:nvPicPr>
            <p:cNvPr id="16397" name="Picture 13" descr="C:\Users\GLOBAL INFO\Desktop\u=1053113766,54100278&amp;fm=15&amp;gp=0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000100" y="3929066"/>
              <a:ext cx="857256" cy="857256"/>
            </a:xfrm>
            <a:prstGeom prst="rect">
              <a:avLst/>
            </a:prstGeom>
            <a:noFill/>
          </p:spPr>
        </p:pic>
        <p:pic>
          <p:nvPicPr>
            <p:cNvPr id="16399" name="Picture 15" descr="http://ico.ooopic.com/iconset02/3/gif/78734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643042" y="3929066"/>
              <a:ext cx="1071570" cy="1071571"/>
            </a:xfrm>
            <a:prstGeom prst="rect">
              <a:avLst/>
            </a:prstGeom>
            <a:noFill/>
          </p:spPr>
        </p:pic>
      </p:grpSp>
      <p:sp>
        <p:nvSpPr>
          <p:cNvPr id="27" name="Flèche vers le bas 26"/>
          <p:cNvSpPr/>
          <p:nvPr/>
        </p:nvSpPr>
        <p:spPr>
          <a:xfrm rot="19147781">
            <a:off x="7690403" y="3554998"/>
            <a:ext cx="633116" cy="125162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19" descr="http://pic.51yuansu.com/pic3/cover/02/21/66/59affc3db87c9_61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8148" y="142852"/>
            <a:ext cx="1000800" cy="10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38128" y="71414"/>
            <a:ext cx="81534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fr-FR" sz="7300" dirty="0" smtClean="0">
                <a:solidFill>
                  <a:srgbClr val="C00000"/>
                </a:solidFill>
              </a:rPr>
              <a:t>Stop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390" name="AutoShape 6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6" name="AutoShape 12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2" name="Picture 2" descr="http://ku.90sjimg.com/element_origin_min_pic/00/91/58/4556f17609c2ed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86710" y="142184"/>
            <a:ext cx="1000800" cy="10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3316410" cy="1900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8800" dirty="0" smtClean="0">
                <a:solidFill>
                  <a:schemeClr val="accent1">
                    <a:lumMod val="75000"/>
                  </a:schemeClr>
                </a:solidFill>
              </a:rPr>
              <a:t>41%</a:t>
            </a:r>
          </a:p>
          <a:p>
            <a:pPr>
              <a:buNone/>
            </a:pPr>
            <a:endParaRPr lang="fr-FR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428992" y="2714620"/>
            <a:ext cx="3786214" cy="25431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66%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fr-FR" sz="1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90" name="AutoShape 6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6" name="AutoShape 12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" name="Groupe 13"/>
          <p:cNvGrpSpPr/>
          <p:nvPr/>
        </p:nvGrpSpPr>
        <p:grpSpPr>
          <a:xfrm>
            <a:off x="214282" y="2571744"/>
            <a:ext cx="2500330" cy="2428893"/>
            <a:chOff x="214282" y="2571744"/>
            <a:chExt cx="2500330" cy="2428893"/>
          </a:xfrm>
        </p:grpSpPr>
        <p:pic>
          <p:nvPicPr>
            <p:cNvPr id="16386" name="Picture 2" descr="http://www.free-icons-download.net/images/college-student-icon-61436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71472" y="2571744"/>
              <a:ext cx="1428760" cy="1428760"/>
            </a:xfrm>
            <a:prstGeom prst="rect">
              <a:avLst/>
            </a:prstGeom>
            <a:noFill/>
          </p:spPr>
        </p:pic>
        <p:grpSp>
          <p:nvGrpSpPr>
            <p:cNvPr id="6" name="Groupe 12"/>
            <p:cNvGrpSpPr/>
            <p:nvPr/>
          </p:nvGrpSpPr>
          <p:grpSpPr>
            <a:xfrm>
              <a:off x="214282" y="3929066"/>
              <a:ext cx="2500330" cy="1071571"/>
              <a:chOff x="214282" y="3929066"/>
              <a:chExt cx="2500330" cy="1071571"/>
            </a:xfrm>
          </p:grpSpPr>
          <p:pic>
            <p:nvPicPr>
              <p:cNvPr id="16388" name="Picture 4" descr="http://pic.51yuansu.com/pic3/cover/02/84/42/5a5dcc3b1e9fe_610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14282" y="4000504"/>
                <a:ext cx="714379" cy="714380"/>
              </a:xfrm>
              <a:prstGeom prst="rect">
                <a:avLst/>
              </a:prstGeom>
              <a:noFill/>
            </p:spPr>
          </p:pic>
          <p:pic>
            <p:nvPicPr>
              <p:cNvPr id="16397" name="Picture 13" descr="C:\Users\GLOBAL INFO\Desktop\u=1053113766,54100278&amp;fm=15&amp;gp=0.jp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000100" y="3929066"/>
                <a:ext cx="857256" cy="857256"/>
              </a:xfrm>
              <a:prstGeom prst="rect">
                <a:avLst/>
              </a:prstGeom>
              <a:noFill/>
            </p:spPr>
          </p:pic>
          <p:pic>
            <p:nvPicPr>
              <p:cNvPr id="16399" name="Picture 15" descr="http://ico.ooopic.com/iconset02/3/gif/78734.gif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643042" y="3929066"/>
                <a:ext cx="1071570" cy="1071571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4" name="Picture 4" descr="http://pic.51yuansu.com/pic3/cover/02/84/42/5a5dcc3b1e9fe_6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43834" y="5214950"/>
            <a:ext cx="714379" cy="714380"/>
          </a:xfrm>
          <a:prstGeom prst="rect">
            <a:avLst/>
          </a:prstGeom>
          <a:noFill/>
        </p:spPr>
      </p:pic>
      <p:pic>
        <p:nvPicPr>
          <p:cNvPr id="25" name="Picture 13" descr="C:\Users\GLOBAL INFO\Desktop\u=1053113766,54100278&amp;fm=15&amp;gp=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72396" y="3500438"/>
            <a:ext cx="857256" cy="857256"/>
          </a:xfrm>
          <a:prstGeom prst="rect">
            <a:avLst/>
          </a:prstGeom>
          <a:noFill/>
        </p:spPr>
      </p:pic>
      <p:pic>
        <p:nvPicPr>
          <p:cNvPr id="21" name="Picture 15" descr="http://ico.ooopic.com/iconset02/3/gif/78734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86578" y="1643050"/>
            <a:ext cx="2071700" cy="2071703"/>
          </a:xfrm>
          <a:prstGeom prst="rect">
            <a:avLst/>
          </a:prstGeom>
          <a:noFill/>
        </p:spPr>
      </p:pic>
      <p:sp>
        <p:nvSpPr>
          <p:cNvPr id="23" name="Flèche vers le bas 22"/>
          <p:cNvSpPr/>
          <p:nvPr/>
        </p:nvSpPr>
        <p:spPr>
          <a:xfrm rot="10800000">
            <a:off x="4643438" y="2214554"/>
            <a:ext cx="571504" cy="85725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-438128" y="71414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fr-FR" sz="6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Skip </a:t>
            </a:r>
            <a:r>
              <a:rPr lang="fr-FR" sz="66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backward</a:t>
            </a:r>
            <a:r>
              <a:rPr lang="fr-FR" sz="6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" descr="http://ku.90sjimg.com/element_origin_min_pic/01/57/11/295747ec805a96f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86710" y="142852"/>
            <a:ext cx="1000800" cy="10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  <p:bldP spid="23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3316410" cy="1900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8800" dirty="0" smtClean="0">
                <a:solidFill>
                  <a:schemeClr val="accent1">
                    <a:lumMod val="75000"/>
                  </a:schemeClr>
                </a:solidFill>
              </a:rPr>
              <a:t>41%</a:t>
            </a:r>
          </a:p>
          <a:p>
            <a:pPr>
              <a:buNone/>
            </a:pPr>
            <a:endParaRPr lang="fr-FR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428992" y="2714620"/>
            <a:ext cx="3786214" cy="25431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66%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fr-FR" sz="1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90" name="AutoShape 6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6" name="AutoShape 12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" name="Groupe 13"/>
          <p:cNvGrpSpPr/>
          <p:nvPr/>
        </p:nvGrpSpPr>
        <p:grpSpPr>
          <a:xfrm>
            <a:off x="214282" y="2571744"/>
            <a:ext cx="2500330" cy="2428893"/>
            <a:chOff x="214282" y="2571744"/>
            <a:chExt cx="2500330" cy="2428893"/>
          </a:xfrm>
        </p:grpSpPr>
        <p:pic>
          <p:nvPicPr>
            <p:cNvPr id="16386" name="Picture 2" descr="http://www.free-icons-download.net/images/college-student-icon-61436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71472" y="2571744"/>
              <a:ext cx="1428760" cy="1428760"/>
            </a:xfrm>
            <a:prstGeom prst="rect">
              <a:avLst/>
            </a:prstGeom>
            <a:noFill/>
          </p:spPr>
        </p:pic>
        <p:grpSp>
          <p:nvGrpSpPr>
            <p:cNvPr id="6" name="Groupe 12"/>
            <p:cNvGrpSpPr/>
            <p:nvPr/>
          </p:nvGrpSpPr>
          <p:grpSpPr>
            <a:xfrm>
              <a:off x="214282" y="3929066"/>
              <a:ext cx="2500330" cy="1071571"/>
              <a:chOff x="214282" y="3929066"/>
              <a:chExt cx="2500330" cy="1071571"/>
            </a:xfrm>
          </p:grpSpPr>
          <p:pic>
            <p:nvPicPr>
              <p:cNvPr id="16388" name="Picture 4" descr="http://pic.51yuansu.com/pic3/cover/02/84/42/5a5dcc3b1e9fe_610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14282" y="4000504"/>
                <a:ext cx="714379" cy="714380"/>
              </a:xfrm>
              <a:prstGeom prst="rect">
                <a:avLst/>
              </a:prstGeom>
              <a:noFill/>
            </p:spPr>
          </p:pic>
          <p:pic>
            <p:nvPicPr>
              <p:cNvPr id="16397" name="Picture 13" descr="C:\Users\GLOBAL INFO\Desktop\u=1053113766,54100278&amp;fm=15&amp;gp=0.jp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000100" y="3929066"/>
                <a:ext cx="857256" cy="857256"/>
              </a:xfrm>
              <a:prstGeom prst="rect">
                <a:avLst/>
              </a:prstGeom>
              <a:noFill/>
            </p:spPr>
          </p:pic>
          <p:pic>
            <p:nvPicPr>
              <p:cNvPr id="16399" name="Picture 15" descr="http://ico.ooopic.com/iconset02/3/gif/78734.gif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643042" y="3929066"/>
                <a:ext cx="1071570" cy="1071571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4" name="Picture 4" descr="http://pic.51yuansu.com/pic3/cover/02/84/42/5a5dcc3b1e9fe_6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43834" y="5214950"/>
            <a:ext cx="714379" cy="714380"/>
          </a:xfrm>
          <a:prstGeom prst="rect">
            <a:avLst/>
          </a:prstGeom>
          <a:noFill/>
        </p:spPr>
      </p:pic>
      <p:pic>
        <p:nvPicPr>
          <p:cNvPr id="25" name="Picture 13" descr="C:\Users\GLOBAL INFO\Desktop\u=1053113766,54100278&amp;fm=15&amp;gp=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15206" y="3500438"/>
            <a:ext cx="1428760" cy="1428760"/>
          </a:xfrm>
          <a:prstGeom prst="rect">
            <a:avLst/>
          </a:prstGeom>
          <a:noFill/>
        </p:spPr>
      </p:pic>
      <p:sp>
        <p:nvSpPr>
          <p:cNvPr id="20" name="Flèche vers le bas 19"/>
          <p:cNvSpPr/>
          <p:nvPr/>
        </p:nvSpPr>
        <p:spPr>
          <a:xfrm rot="10800000">
            <a:off x="4643438" y="2214554"/>
            <a:ext cx="571504" cy="85725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15" descr="http://ico.ooopic.com/iconset02/3/gif/78734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2071678"/>
            <a:ext cx="1071570" cy="1071571"/>
          </a:xfrm>
          <a:prstGeom prst="rect">
            <a:avLst/>
          </a:prstGeom>
          <a:noFill/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-438128" y="71414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fr-FR" sz="6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Skip </a:t>
            </a:r>
            <a:r>
              <a:rPr lang="fr-FR" sz="66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backward</a:t>
            </a:r>
            <a:r>
              <a:rPr lang="fr-FR" sz="6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Picture 2" descr="http://ku.90sjimg.com/element_origin_min_pic/01/57/11/295747ec805a96f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86710" y="142852"/>
            <a:ext cx="1000800" cy="10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3316410" cy="1900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8800" dirty="0" smtClean="0">
                <a:solidFill>
                  <a:schemeClr val="accent1">
                    <a:lumMod val="75000"/>
                  </a:schemeClr>
                </a:solidFill>
              </a:rPr>
              <a:t>41%</a:t>
            </a:r>
          </a:p>
          <a:p>
            <a:pPr>
              <a:buNone/>
            </a:pPr>
            <a:endParaRPr lang="fr-FR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428992" y="2714620"/>
            <a:ext cx="3786214" cy="25431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66%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fr-FR" sz="1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90" name="AutoShape 6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6" name="AutoShape 12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" name="Groupe 13"/>
          <p:cNvGrpSpPr/>
          <p:nvPr/>
        </p:nvGrpSpPr>
        <p:grpSpPr>
          <a:xfrm>
            <a:off x="214282" y="2571744"/>
            <a:ext cx="2500330" cy="2428893"/>
            <a:chOff x="214282" y="2571744"/>
            <a:chExt cx="2500330" cy="2428893"/>
          </a:xfrm>
        </p:grpSpPr>
        <p:pic>
          <p:nvPicPr>
            <p:cNvPr id="16386" name="Picture 2" descr="http://www.free-icons-download.net/images/college-student-icon-61436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71472" y="2571744"/>
              <a:ext cx="1428760" cy="1428760"/>
            </a:xfrm>
            <a:prstGeom prst="rect">
              <a:avLst/>
            </a:prstGeom>
            <a:noFill/>
          </p:spPr>
        </p:pic>
        <p:grpSp>
          <p:nvGrpSpPr>
            <p:cNvPr id="6" name="Groupe 12"/>
            <p:cNvGrpSpPr/>
            <p:nvPr/>
          </p:nvGrpSpPr>
          <p:grpSpPr>
            <a:xfrm>
              <a:off x="214282" y="3929066"/>
              <a:ext cx="2500330" cy="1071571"/>
              <a:chOff x="214282" y="3929066"/>
              <a:chExt cx="2500330" cy="1071571"/>
            </a:xfrm>
          </p:grpSpPr>
          <p:pic>
            <p:nvPicPr>
              <p:cNvPr id="16388" name="Picture 4" descr="http://pic.51yuansu.com/pic3/cover/02/84/42/5a5dcc3b1e9fe_610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14282" y="4000504"/>
                <a:ext cx="714379" cy="714380"/>
              </a:xfrm>
              <a:prstGeom prst="rect">
                <a:avLst/>
              </a:prstGeom>
              <a:noFill/>
            </p:spPr>
          </p:pic>
          <p:pic>
            <p:nvPicPr>
              <p:cNvPr id="16397" name="Picture 13" descr="C:\Users\GLOBAL INFO\Desktop\u=1053113766,54100278&amp;fm=15&amp;gp=0.jp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000100" y="3929066"/>
                <a:ext cx="857256" cy="857256"/>
              </a:xfrm>
              <a:prstGeom prst="rect">
                <a:avLst/>
              </a:prstGeom>
              <a:noFill/>
            </p:spPr>
          </p:pic>
          <p:pic>
            <p:nvPicPr>
              <p:cNvPr id="16399" name="Picture 15" descr="http://ico.ooopic.com/iconset02/3/gif/78734.gif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643042" y="3929066"/>
                <a:ext cx="1071570" cy="1071571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4" name="Picture 4" descr="http://pic.51yuansu.com/pic3/cover/02/84/42/5a5dcc3b1e9fe_61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768" y="5214949"/>
            <a:ext cx="1214445" cy="1214447"/>
          </a:xfrm>
          <a:prstGeom prst="rect">
            <a:avLst/>
          </a:prstGeom>
          <a:noFill/>
        </p:spPr>
      </p:pic>
      <p:sp>
        <p:nvSpPr>
          <p:cNvPr id="20" name="Flèche vers le bas 19"/>
          <p:cNvSpPr/>
          <p:nvPr/>
        </p:nvSpPr>
        <p:spPr>
          <a:xfrm rot="10800000">
            <a:off x="4643438" y="2214554"/>
            <a:ext cx="571504" cy="85725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13" descr="C:\Users\GLOBAL INFO\Desktop\u=1053113766,54100278&amp;fm=15&amp;gp=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72396" y="3500438"/>
            <a:ext cx="857256" cy="857256"/>
          </a:xfrm>
          <a:prstGeom prst="rect">
            <a:avLst/>
          </a:prstGeom>
          <a:noFill/>
        </p:spPr>
      </p:pic>
      <p:pic>
        <p:nvPicPr>
          <p:cNvPr id="23" name="Picture 15" descr="http://ico.ooopic.com/iconset02/3/gif/78734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2071678"/>
            <a:ext cx="1071570" cy="1071571"/>
          </a:xfrm>
          <a:prstGeom prst="rect">
            <a:avLst/>
          </a:prstGeom>
          <a:noFill/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-438128" y="71414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fr-FR" sz="6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Skip </a:t>
            </a:r>
            <a:r>
              <a:rPr lang="fr-FR" sz="66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backward</a:t>
            </a:r>
            <a:r>
              <a:rPr lang="fr-FR" sz="6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Picture 2" descr="http://ku.90sjimg.com/element_origin_min_pic/01/57/11/295747ec805a96f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86710" y="142852"/>
            <a:ext cx="1000800" cy="10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6" name="AutoShape 12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-438128" y="71414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fr-FR" sz="6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Skip </a:t>
            </a:r>
            <a:r>
              <a:rPr lang="fr-FR" sz="66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backward</a:t>
            </a:r>
            <a:r>
              <a:rPr lang="fr-FR" sz="6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Picture 2" descr="http://ku.90sjimg.com/element_origin_min_pic/01/57/11/295747ec805a96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86710" y="142852"/>
            <a:ext cx="1000800" cy="1000800"/>
          </a:xfrm>
          <a:prstGeom prst="rect">
            <a:avLst/>
          </a:prstGeom>
          <a:noFill/>
        </p:spPr>
      </p:pic>
      <p:pic>
        <p:nvPicPr>
          <p:cNvPr id="25" name="Picture 2" descr="http://www.free-icons-download.net/images/college-student-icon-61436.png"/>
          <p:cNvPicPr>
            <a:picLocks noChangeAspect="1" noChangeArrowheads="1"/>
          </p:cNvPicPr>
          <p:nvPr/>
        </p:nvPicPr>
        <p:blipFill>
          <a:blip r:embed="rId4">
            <a:biLevel thresh="50000"/>
          </a:blip>
          <a:srcRect/>
          <a:stretch>
            <a:fillRect/>
          </a:stretch>
        </p:blipFill>
        <p:spPr bwMode="auto">
          <a:xfrm>
            <a:off x="857224" y="3071810"/>
            <a:ext cx="1857388" cy="1857388"/>
          </a:xfrm>
          <a:prstGeom prst="rect">
            <a:avLst/>
          </a:prstGeom>
          <a:noFill/>
        </p:spPr>
      </p:pic>
      <p:pic>
        <p:nvPicPr>
          <p:cNvPr id="26" name="Picture 2" descr="http://ku.90sjimg.com/element_origin_min_pic/01/62/14/385748ef28dbb0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143248"/>
            <a:ext cx="1025919" cy="1500198"/>
          </a:xfrm>
          <a:prstGeom prst="rect">
            <a:avLst/>
          </a:prstGeom>
          <a:noFill/>
        </p:spPr>
      </p:pic>
      <p:pic>
        <p:nvPicPr>
          <p:cNvPr id="35842" name="Picture 2" descr="http://image.flaticon.com/icons/png/512/43/4366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000372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0" name="Picture 12" descr="C:\Users\GLOBAL INFO\Desktop\TC_8252-debate-topics-for-high-school-5ae9d9c8ba61770036878676.png"/>
          <p:cNvPicPr>
            <a:picLocks noChangeAspect="1" noChangeArrowheads="1"/>
          </p:cNvPicPr>
          <p:nvPr/>
        </p:nvPicPr>
        <p:blipFill>
          <a:blip r:embed="rId3"/>
          <a:srcRect l="8008" t="14844" r="5078" b="8984"/>
          <a:stretch>
            <a:fillRect/>
          </a:stretch>
        </p:blipFill>
        <p:spPr bwMode="auto">
          <a:xfrm>
            <a:off x="4000496" y="3929066"/>
            <a:ext cx="452394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0" name="AutoShape 6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6" name="AutoShape 12" descr="http://img0.imgtn.bdimg.com/it/u=1053113766,5410027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-438128" y="71414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fr-FR" sz="66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Fast</a:t>
            </a:r>
            <a:r>
              <a:rPr lang="fr-FR" sz="6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66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Forward</a:t>
            </a: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" descr="http://ku.90sjimg.com/element_origin_min_pic/01/62/14/385748ef28dbb0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1643050"/>
            <a:ext cx="1108392" cy="162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http://cdn.onlinewebfonts.com/svg/img_55876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86710" y="70746"/>
            <a:ext cx="999781" cy="1000800"/>
          </a:xfrm>
          <a:prstGeom prst="rect">
            <a:avLst/>
          </a:prstGeom>
          <a:noFill/>
        </p:spPr>
      </p:pic>
      <p:sp>
        <p:nvSpPr>
          <p:cNvPr id="37892" name="AutoShape 4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4" name="AutoShape 6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6" name="AutoShape 8" descr="http://www.thoughtco.com/thmb/sHpYjbtZ1izkOSxi7dgshn0gpic=/768x0/filters:no_upscale%28%29:max_bytes%28150000%29:strip_icc%28%29/TC_8252-debate-topics-for-high-school-5ae9d9c8ba617700368786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8" name="AutoShape 10" descr="http://img4.imgtn.bdimg.com/it/u=3580985993,1656481617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7899" name="Picture 11" descr="C:\Users\GLOBAL INFO\Desktop\u=3580985993,1656481617&amp;fm=26&amp;gp=0.jpg"/>
          <p:cNvPicPr>
            <a:picLocks noChangeAspect="1" noChangeArrowheads="1"/>
          </p:cNvPicPr>
          <p:nvPr/>
        </p:nvPicPr>
        <p:blipFill>
          <a:blip r:embed="rId6"/>
          <a:srcRect l="34500" t="32000" b="9999"/>
          <a:stretch>
            <a:fillRect/>
          </a:stretch>
        </p:blipFill>
        <p:spPr bwMode="auto">
          <a:xfrm>
            <a:off x="500034" y="1785926"/>
            <a:ext cx="4143404" cy="275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ZoneTexte 18"/>
          <p:cNvSpPr txBox="1"/>
          <p:nvPr/>
        </p:nvSpPr>
        <p:spPr>
          <a:xfrm>
            <a:off x="4643438" y="1928802"/>
            <a:ext cx="46839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1</a:t>
            </a:r>
            <a:endParaRPr lang="fr-FR" sz="40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3571868" y="5786454"/>
            <a:ext cx="46839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2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415</TotalTime>
  <Words>297</Words>
  <Application>Microsoft Office PowerPoint</Application>
  <PresentationFormat>Affichage à l'écran (4:3)</PresentationFormat>
  <Paragraphs>78</Paragraphs>
  <Slides>17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Médian</vt:lpstr>
      <vt:lpstr>The 3rd BELT And ROAD TEENAGER CAMP &amp;  TeaCHER workshop</vt:lpstr>
      <vt:lpstr>Play </vt:lpstr>
      <vt:lpstr>Pause </vt:lpstr>
      <vt:lpstr>Stop 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3rd BELT And ROAD TEENAGER CAMP &amp;  TeaCHER workshop</dc:title>
  <dc:creator>GLOBAL INFO</dc:creator>
  <cp:lastModifiedBy>GLOBAL INFO</cp:lastModifiedBy>
  <cp:revision>43</cp:revision>
  <dcterms:created xsi:type="dcterms:W3CDTF">2019-09-25T15:50:25Z</dcterms:created>
  <dcterms:modified xsi:type="dcterms:W3CDTF">2019-09-26T00:09:20Z</dcterms:modified>
</cp:coreProperties>
</file>